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2" r:id="rId4"/>
    <p:sldId id="258" r:id="rId5"/>
    <p:sldId id="256" r:id="rId6"/>
    <p:sldId id="257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RV Solar Panel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Install solar panel with mounts</a:t>
            </a:r>
          </a:p>
          <a:p>
            <a:r>
              <a:rPr lang="en-US" dirty="0" smtClean="0"/>
              <a:t>2. Connect cable and ground wire to solar panel</a:t>
            </a:r>
          </a:p>
          <a:p>
            <a:r>
              <a:rPr lang="en-US" dirty="0" smtClean="0"/>
              <a:t>3. Run cable and ground wire down refrigerator vent and under RV </a:t>
            </a:r>
          </a:p>
          <a:p>
            <a:r>
              <a:rPr lang="en-US" dirty="0" smtClean="0"/>
              <a:t>4. Install controller and display</a:t>
            </a:r>
          </a:p>
          <a:p>
            <a:r>
              <a:rPr lang="en-US" dirty="0" smtClean="0"/>
              <a:t>5. Connect cable to controller and ground wire to chassis</a:t>
            </a:r>
          </a:p>
          <a:p>
            <a:r>
              <a:rPr lang="en-US" dirty="0" smtClean="0"/>
              <a:t>6. Connect battery to controller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ohle\Desktop\Ham Radio\DSC03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8848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ohle\Desktop\Ham Radio\DSC03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257300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RV Solar Panel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RENOGY </a:t>
            </a:r>
            <a:r>
              <a:rPr lang="en-US" dirty="0" smtClean="0"/>
              <a:t>100W </a:t>
            </a:r>
            <a:r>
              <a:rPr lang="en-US" dirty="0" smtClean="0"/>
              <a:t>Solar Panel       		$133.99</a:t>
            </a:r>
          </a:p>
          <a:p>
            <a:r>
              <a:rPr lang="en-US" dirty="0" smtClean="0"/>
              <a:t>2. Solar Panel Cable x 2			  $45.86</a:t>
            </a:r>
          </a:p>
          <a:p>
            <a:r>
              <a:rPr lang="en-US" dirty="0" smtClean="0"/>
              <a:t>3. 50 ft 12G Stranded Ground Wire	    $5.50</a:t>
            </a:r>
          </a:p>
          <a:p>
            <a:r>
              <a:rPr lang="en-US" dirty="0" smtClean="0"/>
              <a:t>4. Solar Panel Mounts			  $36.99</a:t>
            </a:r>
          </a:p>
          <a:p>
            <a:r>
              <a:rPr lang="en-US" dirty="0" smtClean="0"/>
              <a:t>5. MPPT </a:t>
            </a:r>
            <a:r>
              <a:rPr lang="en-US" dirty="0" smtClean="0"/>
              <a:t>(Maximum Power Point Tracking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         </a:t>
            </a:r>
            <a:r>
              <a:rPr lang="en-US" dirty="0" smtClean="0"/>
              <a:t>Solar </a:t>
            </a:r>
            <a:r>
              <a:rPr lang="en-US" dirty="0" smtClean="0"/>
              <a:t>Charge Controller		</a:t>
            </a:r>
            <a:r>
              <a:rPr lang="en-US" dirty="0" smtClean="0"/>
              <a:t>	$</a:t>
            </a:r>
            <a:r>
              <a:rPr lang="en-US" dirty="0" smtClean="0"/>
              <a:t>114.79</a:t>
            </a:r>
          </a:p>
          <a:p>
            <a:r>
              <a:rPr lang="en-US" dirty="0" smtClean="0"/>
              <a:t>6. Display Remote Meter			  $35.00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Total                     	$372.13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67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RV Solar Panel Installation</vt:lpstr>
      <vt:lpstr>Slide 2</vt:lpstr>
      <vt:lpstr>Slide 3</vt:lpstr>
      <vt:lpstr>Slide 4</vt:lpstr>
      <vt:lpstr>Slide 5</vt:lpstr>
      <vt:lpstr>Slide 6</vt:lpstr>
      <vt:lpstr>Slide 7</vt:lpstr>
      <vt:lpstr>Slide 8</vt:lpstr>
      <vt:lpstr>RV Solar Panel Costs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Dohle, William @ CSG - CSW</dc:creator>
  <cp:lastModifiedBy>dohle</cp:lastModifiedBy>
  <cp:revision>13</cp:revision>
  <dcterms:created xsi:type="dcterms:W3CDTF">2006-08-16T00:00:00Z</dcterms:created>
  <dcterms:modified xsi:type="dcterms:W3CDTF">2015-04-07T17:05:43Z</dcterms:modified>
</cp:coreProperties>
</file>