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95" r:id="rId4"/>
    <p:sldId id="297" r:id="rId5"/>
    <p:sldId id="304" r:id="rId6"/>
    <p:sldId id="302" r:id="rId7"/>
    <p:sldId id="301" r:id="rId8"/>
    <p:sldId id="298" r:id="rId9"/>
    <p:sldId id="299" r:id="rId10"/>
    <p:sldId id="303" r:id="rId11"/>
    <p:sldId id="300" r:id="rId1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Vivaldi" panose="03020602050506090804" pitchFamily="66" charset="0"/>
      <p: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96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40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3965B9-EB14-4273-B6C8-CD2B3B8870EA}" v="7" dt="2023-06-14T13:36:24.5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600" y="404"/>
      </p:cViewPr>
      <p:guideLst>
        <p:guide orient="horz" pos="3696"/>
        <p:guide pos="2880"/>
        <p:guide orient="horz" pos="400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nham, Bradford (US) - BCS" userId="21163f13-592a-40a7-af56-18c9c4889942" providerId="ADAL" clId="{AE3965B9-EB14-4273-B6C8-CD2B3B8870EA}"/>
    <pc:docChg chg="undo custSel modSld">
      <pc:chgData name="Denham, Bradford (US) - BCS" userId="21163f13-592a-40a7-af56-18c9c4889942" providerId="ADAL" clId="{AE3965B9-EB14-4273-B6C8-CD2B3B8870EA}" dt="2023-06-14T13:37:50.605" v="149" actId="14100"/>
      <pc:docMkLst>
        <pc:docMk/>
      </pc:docMkLst>
      <pc:sldChg chg="modSp mod">
        <pc:chgData name="Denham, Bradford (US) - BCS" userId="21163f13-592a-40a7-af56-18c9c4889942" providerId="ADAL" clId="{AE3965B9-EB14-4273-B6C8-CD2B3B8870EA}" dt="2023-06-14T13:35:35.349" v="126" actId="108"/>
        <pc:sldMkLst>
          <pc:docMk/>
          <pc:sldMk cId="0" sldId="256"/>
        </pc:sldMkLst>
        <pc:picChg chg="mod">
          <ac:chgData name="Denham, Bradford (US) - BCS" userId="21163f13-592a-40a7-af56-18c9c4889942" providerId="ADAL" clId="{AE3965B9-EB14-4273-B6C8-CD2B3B8870EA}" dt="2023-06-14T13:35:35.349" v="126" actId="108"/>
          <ac:picMkLst>
            <pc:docMk/>
            <pc:sldMk cId="0" sldId="256"/>
            <ac:picMk id="5" creationId="{8CF8F1AE-7571-FF96-61F5-A6CFDAEDD38D}"/>
          </ac:picMkLst>
        </pc:picChg>
      </pc:sldChg>
      <pc:sldChg chg="modSp mod">
        <pc:chgData name="Denham, Bradford (US) - BCS" userId="21163f13-592a-40a7-af56-18c9c4889942" providerId="ADAL" clId="{AE3965B9-EB14-4273-B6C8-CD2B3B8870EA}" dt="2023-06-14T13:35:49.074" v="127" actId="108"/>
        <pc:sldMkLst>
          <pc:docMk/>
          <pc:sldMk cId="3891940484" sldId="295"/>
        </pc:sldMkLst>
        <pc:picChg chg="mod">
          <ac:chgData name="Denham, Bradford (US) - BCS" userId="21163f13-592a-40a7-af56-18c9c4889942" providerId="ADAL" clId="{AE3965B9-EB14-4273-B6C8-CD2B3B8870EA}" dt="2023-06-14T13:35:49.074" v="127" actId="108"/>
          <ac:picMkLst>
            <pc:docMk/>
            <pc:sldMk cId="3891940484" sldId="295"/>
            <ac:picMk id="3" creationId="{A846C370-BD9F-F938-976A-E1692ABC9D41}"/>
          </ac:picMkLst>
        </pc:picChg>
      </pc:sldChg>
      <pc:sldChg chg="modSp">
        <pc:chgData name="Denham, Bradford (US) - BCS" userId="21163f13-592a-40a7-af56-18c9c4889942" providerId="ADAL" clId="{AE3965B9-EB14-4273-B6C8-CD2B3B8870EA}" dt="2023-06-14T13:36:24.512" v="129" actId="108"/>
        <pc:sldMkLst>
          <pc:docMk/>
          <pc:sldMk cId="4125850336" sldId="297"/>
        </pc:sldMkLst>
        <pc:picChg chg="mod">
          <ac:chgData name="Denham, Bradford (US) - BCS" userId="21163f13-592a-40a7-af56-18c9c4889942" providerId="ADAL" clId="{AE3965B9-EB14-4273-B6C8-CD2B3B8870EA}" dt="2023-06-14T13:36:20.264" v="128" actId="108"/>
          <ac:picMkLst>
            <pc:docMk/>
            <pc:sldMk cId="4125850336" sldId="297"/>
            <ac:picMk id="1027" creationId="{AA836970-184D-CBB1-3B23-C6EC8D3CE181}"/>
          </ac:picMkLst>
        </pc:picChg>
        <pc:picChg chg="mod">
          <ac:chgData name="Denham, Bradford (US) - BCS" userId="21163f13-592a-40a7-af56-18c9c4889942" providerId="ADAL" clId="{AE3965B9-EB14-4273-B6C8-CD2B3B8870EA}" dt="2023-06-14T13:36:24.512" v="129" actId="108"/>
          <ac:picMkLst>
            <pc:docMk/>
            <pc:sldMk cId="4125850336" sldId="297"/>
            <ac:picMk id="1028" creationId="{3230DF94-B505-20DA-89EA-DF0FCD517CDC}"/>
          </ac:picMkLst>
        </pc:picChg>
      </pc:sldChg>
      <pc:sldChg chg="modSp mod">
        <pc:chgData name="Denham, Bradford (US) - BCS" userId="21163f13-592a-40a7-af56-18c9c4889942" providerId="ADAL" clId="{AE3965B9-EB14-4273-B6C8-CD2B3B8870EA}" dt="2023-06-14T13:33:57.533" v="87" actId="1035"/>
        <pc:sldMkLst>
          <pc:docMk/>
          <pc:sldMk cId="2115523017" sldId="298"/>
        </pc:sldMkLst>
        <pc:spChg chg="ord">
          <ac:chgData name="Denham, Bradford (US) - BCS" userId="21163f13-592a-40a7-af56-18c9c4889942" providerId="ADAL" clId="{AE3965B9-EB14-4273-B6C8-CD2B3B8870EA}" dt="2023-06-14T13:33:50.627" v="75" actId="166"/>
          <ac:spMkLst>
            <pc:docMk/>
            <pc:sldMk cId="2115523017" sldId="298"/>
            <ac:spMk id="8" creationId="{00000000-0000-0000-0000-000000000000}"/>
          </ac:spMkLst>
        </pc:spChg>
        <pc:spChg chg="mod ord">
          <ac:chgData name="Denham, Bradford (US) - BCS" userId="21163f13-592a-40a7-af56-18c9c4889942" providerId="ADAL" clId="{AE3965B9-EB14-4273-B6C8-CD2B3B8870EA}" dt="2023-06-14T13:32:47.376" v="64" actId="166"/>
          <ac:spMkLst>
            <pc:docMk/>
            <pc:sldMk cId="2115523017" sldId="298"/>
            <ac:spMk id="35" creationId="{DE0DED8B-B9DD-BD5D-6C9D-BE4416F6EC31}"/>
          </ac:spMkLst>
        </pc:spChg>
        <pc:spChg chg="mod">
          <ac:chgData name="Denham, Bradford (US) - BCS" userId="21163f13-592a-40a7-af56-18c9c4889942" providerId="ADAL" clId="{AE3965B9-EB14-4273-B6C8-CD2B3B8870EA}" dt="2023-06-14T13:33:08.566" v="71" actId="1076"/>
          <ac:spMkLst>
            <pc:docMk/>
            <pc:sldMk cId="2115523017" sldId="298"/>
            <ac:spMk id="36" creationId="{22CA0FF6-62B8-203D-B63F-E39E51122C79}"/>
          </ac:spMkLst>
        </pc:spChg>
        <pc:picChg chg="mod">
          <ac:chgData name="Denham, Bradford (US) - BCS" userId="21163f13-592a-40a7-af56-18c9c4889942" providerId="ADAL" clId="{AE3965B9-EB14-4273-B6C8-CD2B3B8870EA}" dt="2023-06-14T13:32:42.370" v="62" actId="1076"/>
          <ac:picMkLst>
            <pc:docMk/>
            <pc:sldMk cId="2115523017" sldId="298"/>
            <ac:picMk id="5" creationId="{B9387ECA-CC95-83BF-CCB9-E2A2AF56FA33}"/>
          </ac:picMkLst>
        </pc:picChg>
        <pc:picChg chg="mod modCrop">
          <ac:chgData name="Denham, Bradford (US) - BCS" userId="21163f13-592a-40a7-af56-18c9c4889942" providerId="ADAL" clId="{AE3965B9-EB14-4273-B6C8-CD2B3B8870EA}" dt="2023-06-14T13:33:32.967" v="74" actId="732"/>
          <ac:picMkLst>
            <pc:docMk/>
            <pc:sldMk cId="2115523017" sldId="298"/>
            <ac:picMk id="21" creationId="{0F92F878-D310-E0DA-A513-AE0E63C85322}"/>
          </ac:picMkLst>
        </pc:picChg>
        <pc:picChg chg="mod">
          <ac:chgData name="Denham, Bradford (US) - BCS" userId="21163f13-592a-40a7-af56-18c9c4889942" providerId="ADAL" clId="{AE3965B9-EB14-4273-B6C8-CD2B3B8870EA}" dt="2023-06-14T13:32:52.968" v="65" actId="1076"/>
          <ac:picMkLst>
            <pc:docMk/>
            <pc:sldMk cId="2115523017" sldId="298"/>
            <ac:picMk id="26" creationId="{A13C7B1D-12F0-CE36-A508-BE1E1435E73C}"/>
          </ac:picMkLst>
        </pc:picChg>
        <pc:picChg chg="mod">
          <ac:chgData name="Denham, Bradford (US) - BCS" userId="21163f13-592a-40a7-af56-18c9c4889942" providerId="ADAL" clId="{AE3965B9-EB14-4273-B6C8-CD2B3B8870EA}" dt="2023-06-14T13:33:57.533" v="87" actId="1035"/>
          <ac:picMkLst>
            <pc:docMk/>
            <pc:sldMk cId="2115523017" sldId="298"/>
            <ac:picMk id="30" creationId="{60487F34-E3CE-9EE6-1CD2-FE4DD82E52B1}"/>
          </ac:picMkLst>
        </pc:picChg>
      </pc:sldChg>
      <pc:sldChg chg="modSp mod">
        <pc:chgData name="Denham, Bradford (US) - BCS" userId="21163f13-592a-40a7-af56-18c9c4889942" providerId="ADAL" clId="{AE3965B9-EB14-4273-B6C8-CD2B3B8870EA}" dt="2023-06-14T13:34:47.648" v="92" actId="732"/>
        <pc:sldMkLst>
          <pc:docMk/>
          <pc:sldMk cId="3346722024" sldId="299"/>
        </pc:sldMkLst>
        <pc:picChg chg="mod">
          <ac:chgData name="Denham, Bradford (US) - BCS" userId="21163f13-592a-40a7-af56-18c9c4889942" providerId="ADAL" clId="{AE3965B9-EB14-4273-B6C8-CD2B3B8870EA}" dt="2023-06-14T13:34:22.628" v="88" actId="108"/>
          <ac:picMkLst>
            <pc:docMk/>
            <pc:sldMk cId="3346722024" sldId="299"/>
            <ac:picMk id="10" creationId="{BC6C2063-7C41-98A6-714A-472BC3F8281F}"/>
          </ac:picMkLst>
        </pc:picChg>
        <pc:picChg chg="mod modCrop">
          <ac:chgData name="Denham, Bradford (US) - BCS" userId="21163f13-592a-40a7-af56-18c9c4889942" providerId="ADAL" clId="{AE3965B9-EB14-4273-B6C8-CD2B3B8870EA}" dt="2023-06-14T13:34:47.648" v="92" actId="732"/>
          <ac:picMkLst>
            <pc:docMk/>
            <pc:sldMk cId="3346722024" sldId="299"/>
            <ac:picMk id="12" creationId="{2DC50279-D800-ADA6-ED6D-0A225FA76BA6}"/>
          </ac:picMkLst>
        </pc:picChg>
        <pc:picChg chg="mod">
          <ac:chgData name="Denham, Bradford (US) - BCS" userId="21163f13-592a-40a7-af56-18c9c4889942" providerId="ADAL" clId="{AE3965B9-EB14-4273-B6C8-CD2B3B8870EA}" dt="2023-06-14T13:34:37.075" v="91" actId="108"/>
          <ac:picMkLst>
            <pc:docMk/>
            <pc:sldMk cId="3346722024" sldId="299"/>
            <ac:picMk id="14" creationId="{10E0B1D0-480D-CD12-C4D4-5CE69E45A9D7}"/>
          </ac:picMkLst>
        </pc:picChg>
        <pc:picChg chg="mod">
          <ac:chgData name="Denham, Bradford (US) - BCS" userId="21163f13-592a-40a7-af56-18c9c4889942" providerId="ADAL" clId="{AE3965B9-EB14-4273-B6C8-CD2B3B8870EA}" dt="2023-06-14T13:34:25.390" v="89" actId="108"/>
          <ac:picMkLst>
            <pc:docMk/>
            <pc:sldMk cId="3346722024" sldId="299"/>
            <ac:picMk id="16" creationId="{784C285B-0634-1AA2-C8F0-980F8A6247B8}"/>
          </ac:picMkLst>
        </pc:picChg>
      </pc:sldChg>
      <pc:sldChg chg="modSp mod">
        <pc:chgData name="Denham, Bradford (US) - BCS" userId="21163f13-592a-40a7-af56-18c9c4889942" providerId="ADAL" clId="{AE3965B9-EB14-4273-B6C8-CD2B3B8870EA}" dt="2023-06-14T13:35:24.359" v="124" actId="108"/>
        <pc:sldMkLst>
          <pc:docMk/>
          <pc:sldMk cId="423771074" sldId="300"/>
        </pc:sldMkLst>
        <pc:spChg chg="mod">
          <ac:chgData name="Denham, Bradford (US) - BCS" userId="21163f13-592a-40a7-af56-18c9c4889942" providerId="ADAL" clId="{AE3965B9-EB14-4273-B6C8-CD2B3B8870EA}" dt="2023-06-14T13:35:20.271" v="123" actId="1037"/>
          <ac:spMkLst>
            <pc:docMk/>
            <pc:sldMk cId="423771074" sldId="300"/>
            <ac:spMk id="14" creationId="{F5EDEA69-B3C4-AA73-AD57-58C97274D209}"/>
          </ac:spMkLst>
        </pc:spChg>
        <pc:picChg chg="mod">
          <ac:chgData name="Denham, Bradford (US) - BCS" userId="21163f13-592a-40a7-af56-18c9c4889942" providerId="ADAL" clId="{AE3965B9-EB14-4273-B6C8-CD2B3B8870EA}" dt="2023-06-14T13:35:24.359" v="124" actId="108"/>
          <ac:picMkLst>
            <pc:docMk/>
            <pc:sldMk cId="423771074" sldId="300"/>
            <ac:picMk id="10" creationId="{B944DC3E-010F-3726-61A1-037F5E6AAB4A}"/>
          </ac:picMkLst>
        </pc:picChg>
        <pc:picChg chg="mod">
          <ac:chgData name="Denham, Bradford (US) - BCS" userId="21163f13-592a-40a7-af56-18c9c4889942" providerId="ADAL" clId="{AE3965B9-EB14-4273-B6C8-CD2B3B8870EA}" dt="2023-06-14T13:35:13.817" v="109" actId="1037"/>
          <ac:picMkLst>
            <pc:docMk/>
            <pc:sldMk cId="423771074" sldId="300"/>
            <ac:picMk id="12" creationId="{BE35216B-DF95-69A1-7BB5-00E3198544C0}"/>
          </ac:picMkLst>
        </pc:picChg>
      </pc:sldChg>
      <pc:sldChg chg="modSp mod">
        <pc:chgData name="Denham, Bradford (US) - BCS" userId="21163f13-592a-40a7-af56-18c9c4889942" providerId="ADAL" clId="{AE3965B9-EB14-4273-B6C8-CD2B3B8870EA}" dt="2023-06-14T13:32:21.093" v="57" actId="1035"/>
        <pc:sldMkLst>
          <pc:docMk/>
          <pc:sldMk cId="2465955469" sldId="301"/>
        </pc:sldMkLst>
        <pc:spChg chg="mod">
          <ac:chgData name="Denham, Bradford (US) - BCS" userId="21163f13-592a-40a7-af56-18c9c4889942" providerId="ADAL" clId="{AE3965B9-EB14-4273-B6C8-CD2B3B8870EA}" dt="2023-06-14T13:32:15.411" v="52" actId="1035"/>
          <ac:spMkLst>
            <pc:docMk/>
            <pc:sldMk cId="2465955469" sldId="301"/>
            <ac:spMk id="5" creationId="{719BD9BE-A96E-1D55-294E-4112396217E3}"/>
          </ac:spMkLst>
        </pc:spChg>
        <pc:picChg chg="mod">
          <ac:chgData name="Denham, Bradford (US) - BCS" userId="21163f13-592a-40a7-af56-18c9c4889942" providerId="ADAL" clId="{AE3965B9-EB14-4273-B6C8-CD2B3B8870EA}" dt="2023-06-14T13:32:15.411" v="52" actId="1035"/>
          <ac:picMkLst>
            <pc:docMk/>
            <pc:sldMk cId="2465955469" sldId="301"/>
            <ac:picMk id="4" creationId="{ACD0FC96-8562-92A3-B38E-0F29E8DA11D2}"/>
          </ac:picMkLst>
        </pc:picChg>
        <pc:picChg chg="mod">
          <ac:chgData name="Denham, Bradford (US) - BCS" userId="21163f13-592a-40a7-af56-18c9c4889942" providerId="ADAL" clId="{AE3965B9-EB14-4273-B6C8-CD2B3B8870EA}" dt="2023-06-14T13:32:21.093" v="57" actId="1035"/>
          <ac:picMkLst>
            <pc:docMk/>
            <pc:sldMk cId="2465955469" sldId="301"/>
            <ac:picMk id="13" creationId="{E5E47981-ECFA-2529-90FC-DB83164457C1}"/>
          </ac:picMkLst>
        </pc:picChg>
      </pc:sldChg>
      <pc:sldChg chg="modSp mod">
        <pc:chgData name="Denham, Bradford (US) - BCS" userId="21163f13-592a-40a7-af56-18c9c4889942" providerId="ADAL" clId="{AE3965B9-EB14-4273-B6C8-CD2B3B8870EA}" dt="2023-06-14T13:37:50.605" v="149" actId="14100"/>
        <pc:sldMkLst>
          <pc:docMk/>
          <pc:sldMk cId="2632340631" sldId="302"/>
        </pc:sldMkLst>
        <pc:spChg chg="mod">
          <ac:chgData name="Denham, Bradford (US) - BCS" userId="21163f13-592a-40a7-af56-18c9c4889942" providerId="ADAL" clId="{AE3965B9-EB14-4273-B6C8-CD2B3B8870EA}" dt="2023-06-14T13:37:10.772" v="138" actId="1076"/>
          <ac:spMkLst>
            <pc:docMk/>
            <pc:sldMk cId="2632340631" sldId="302"/>
            <ac:spMk id="4" creationId="{6D6CAAFE-3397-27B8-5C4C-A09867C710DD}"/>
          </ac:spMkLst>
        </pc:spChg>
        <pc:spChg chg="mod">
          <ac:chgData name="Denham, Bradford (US) - BCS" userId="21163f13-592a-40a7-af56-18c9c4889942" providerId="ADAL" clId="{AE3965B9-EB14-4273-B6C8-CD2B3B8870EA}" dt="2023-06-14T13:37:03.472" v="137" actId="1076"/>
          <ac:spMkLst>
            <pc:docMk/>
            <pc:sldMk cId="2632340631" sldId="302"/>
            <ac:spMk id="18" creationId="{FC0E6338-4B40-E2AE-6DB2-0845EDD406F4}"/>
          </ac:spMkLst>
        </pc:spChg>
        <pc:spChg chg="mod">
          <ac:chgData name="Denham, Bradford (US) - BCS" userId="21163f13-592a-40a7-af56-18c9c4889942" providerId="ADAL" clId="{AE3965B9-EB14-4273-B6C8-CD2B3B8870EA}" dt="2023-06-14T13:37:46.194" v="148" actId="14100"/>
          <ac:spMkLst>
            <pc:docMk/>
            <pc:sldMk cId="2632340631" sldId="302"/>
            <ac:spMk id="23" creationId="{0863178E-95D2-BE53-30BA-46648B26F596}"/>
          </ac:spMkLst>
        </pc:spChg>
        <pc:picChg chg="mod">
          <ac:chgData name="Denham, Bradford (US) - BCS" userId="21163f13-592a-40a7-af56-18c9c4889942" providerId="ADAL" clId="{AE3965B9-EB14-4273-B6C8-CD2B3B8870EA}" dt="2023-06-14T13:37:37.482" v="145" actId="1076"/>
          <ac:picMkLst>
            <pc:docMk/>
            <pc:sldMk cId="2632340631" sldId="302"/>
            <ac:picMk id="3" creationId="{5BCAE384-A7D4-43BD-5784-70F3B57DB55A}"/>
          </ac:picMkLst>
        </pc:picChg>
        <pc:picChg chg="mod">
          <ac:chgData name="Denham, Bradford (US) - BCS" userId="21163f13-592a-40a7-af56-18c9c4889942" providerId="ADAL" clId="{AE3965B9-EB14-4273-B6C8-CD2B3B8870EA}" dt="2023-06-14T13:36:58.563" v="136" actId="1076"/>
          <ac:picMkLst>
            <pc:docMk/>
            <pc:sldMk cId="2632340631" sldId="302"/>
            <ac:picMk id="17" creationId="{030B8CB9-3CC4-6FA6-7625-C7C60F028254}"/>
          </ac:picMkLst>
        </pc:picChg>
        <pc:picChg chg="mod">
          <ac:chgData name="Denham, Bradford (US) - BCS" userId="21163f13-592a-40a7-af56-18c9c4889942" providerId="ADAL" clId="{AE3965B9-EB14-4273-B6C8-CD2B3B8870EA}" dt="2023-06-14T13:36:40.928" v="131" actId="1076"/>
          <ac:picMkLst>
            <pc:docMk/>
            <pc:sldMk cId="2632340631" sldId="302"/>
            <ac:picMk id="21" creationId="{1396A0F9-1410-544B-8438-0EA525AA4E18}"/>
          </ac:picMkLst>
        </pc:picChg>
        <pc:cxnChg chg="mod">
          <ac:chgData name="Denham, Bradford (US) - BCS" userId="21163f13-592a-40a7-af56-18c9c4889942" providerId="ADAL" clId="{AE3965B9-EB14-4273-B6C8-CD2B3B8870EA}" dt="2023-06-14T13:37:10.772" v="138" actId="1076"/>
          <ac:cxnSpMkLst>
            <pc:docMk/>
            <pc:sldMk cId="2632340631" sldId="302"/>
            <ac:cxnSpMk id="5" creationId="{9E024F9E-AFEB-77BB-BCA0-CB69B3ADD14C}"/>
          </ac:cxnSpMkLst>
        </pc:cxnChg>
        <pc:cxnChg chg="mod">
          <ac:chgData name="Denham, Bradford (US) - BCS" userId="21163f13-592a-40a7-af56-18c9c4889942" providerId="ADAL" clId="{AE3965B9-EB14-4273-B6C8-CD2B3B8870EA}" dt="2023-06-14T13:37:21.478" v="140" actId="14100"/>
          <ac:cxnSpMkLst>
            <pc:docMk/>
            <pc:sldMk cId="2632340631" sldId="302"/>
            <ac:cxnSpMk id="12" creationId="{4378A329-0046-80EA-AE1B-CC6A92AFC5B1}"/>
          </ac:cxnSpMkLst>
        </pc:cxnChg>
        <pc:cxnChg chg="mod">
          <ac:chgData name="Denham, Bradford (US) - BCS" userId="21163f13-592a-40a7-af56-18c9c4889942" providerId="ADAL" clId="{AE3965B9-EB14-4273-B6C8-CD2B3B8870EA}" dt="2023-06-14T13:37:50.605" v="149" actId="14100"/>
          <ac:cxnSpMkLst>
            <pc:docMk/>
            <pc:sldMk cId="2632340631" sldId="302"/>
            <ac:cxnSpMk id="19" creationId="{049EA0B1-C3B0-4B18-B972-42843D69631C}"/>
          </ac:cxnSpMkLst>
        </pc:cxnChg>
      </pc:sldChg>
      <pc:sldChg chg="addSp delSp modSp mod">
        <pc:chgData name="Denham, Bradford (US) - BCS" userId="21163f13-592a-40a7-af56-18c9c4889942" providerId="ADAL" clId="{AE3965B9-EB14-4273-B6C8-CD2B3B8870EA}" dt="2023-06-14T13:31:50.716" v="37" actId="108"/>
        <pc:sldMkLst>
          <pc:docMk/>
          <pc:sldMk cId="3876795081" sldId="304"/>
        </pc:sldMkLst>
        <pc:spChg chg="mod">
          <ac:chgData name="Denham, Bradford (US) - BCS" userId="21163f13-592a-40a7-af56-18c9c4889942" providerId="ADAL" clId="{AE3965B9-EB14-4273-B6C8-CD2B3B8870EA}" dt="2023-06-14T13:30:42.200" v="24" actId="1076"/>
          <ac:spMkLst>
            <pc:docMk/>
            <pc:sldMk cId="3876795081" sldId="304"/>
            <ac:spMk id="5" creationId="{E2A3159F-33F0-8870-4302-4494411538DF}"/>
          </ac:spMkLst>
        </pc:spChg>
        <pc:spChg chg="mod">
          <ac:chgData name="Denham, Bradford (US) - BCS" userId="21163f13-592a-40a7-af56-18c9c4889942" providerId="ADAL" clId="{AE3965B9-EB14-4273-B6C8-CD2B3B8870EA}" dt="2023-06-14T13:31:24.940" v="30" actId="1076"/>
          <ac:spMkLst>
            <pc:docMk/>
            <pc:sldMk cId="3876795081" sldId="304"/>
            <ac:spMk id="18" creationId="{A24869DF-8E7B-614C-CF58-D1EA17229850}"/>
          </ac:spMkLst>
        </pc:spChg>
        <pc:spChg chg="mod">
          <ac:chgData name="Denham, Bradford (US) - BCS" userId="21163f13-592a-40a7-af56-18c9c4889942" providerId="ADAL" clId="{AE3965B9-EB14-4273-B6C8-CD2B3B8870EA}" dt="2023-06-14T13:31:00.575" v="28" actId="1076"/>
          <ac:spMkLst>
            <pc:docMk/>
            <pc:sldMk cId="3876795081" sldId="304"/>
            <ac:spMk id="23" creationId="{FF2A198E-3B5F-1ACE-80C2-D421D4A5E3B0}"/>
          </ac:spMkLst>
        </pc:spChg>
        <pc:picChg chg="mod">
          <ac:chgData name="Denham, Bradford (US) - BCS" userId="21163f13-592a-40a7-af56-18c9c4889942" providerId="ADAL" clId="{AE3965B9-EB14-4273-B6C8-CD2B3B8870EA}" dt="2023-06-14T13:30:38.650" v="23" actId="1076"/>
          <ac:picMkLst>
            <pc:docMk/>
            <pc:sldMk cId="3876795081" sldId="304"/>
            <ac:picMk id="2" creationId="{7F08CF81-B6E4-DD56-6A0F-54D0FED85DA7}"/>
          </ac:picMkLst>
        </pc:picChg>
        <pc:picChg chg="add mod modCrop">
          <ac:chgData name="Denham, Bradford (US) - BCS" userId="21163f13-592a-40a7-af56-18c9c4889942" providerId="ADAL" clId="{AE3965B9-EB14-4273-B6C8-CD2B3B8870EA}" dt="2023-06-14T13:31:47.590" v="36" actId="14861"/>
          <ac:picMkLst>
            <pc:docMk/>
            <pc:sldMk cId="3876795081" sldId="304"/>
            <ac:picMk id="4" creationId="{D3DD5FC7-2DAD-62E7-08A4-11F0ABD8FBF3}"/>
          </ac:picMkLst>
        </pc:picChg>
        <pc:picChg chg="del">
          <ac:chgData name="Denham, Bradford (US) - BCS" userId="21163f13-592a-40a7-af56-18c9c4889942" providerId="ADAL" clId="{AE3965B9-EB14-4273-B6C8-CD2B3B8870EA}" dt="2023-06-14T13:29:16.301" v="5" actId="478"/>
          <ac:picMkLst>
            <pc:docMk/>
            <pc:sldMk cId="3876795081" sldId="304"/>
            <ac:picMk id="11" creationId="{B214CFC9-EAB9-B204-3C3F-5087B1D1E0E1}"/>
          </ac:picMkLst>
        </pc:picChg>
        <pc:picChg chg="mod">
          <ac:chgData name="Denham, Bradford (US) - BCS" userId="21163f13-592a-40a7-af56-18c9c4889942" providerId="ADAL" clId="{AE3965B9-EB14-4273-B6C8-CD2B3B8870EA}" dt="2023-06-14T13:31:50.716" v="37" actId="108"/>
          <ac:picMkLst>
            <pc:docMk/>
            <pc:sldMk cId="3876795081" sldId="304"/>
            <ac:picMk id="22" creationId="{D07E16C1-583A-1CFC-8EF5-D95E79CF98EC}"/>
          </ac:picMkLst>
        </pc:picChg>
        <pc:picChg chg="mod">
          <ac:chgData name="Denham, Bradford (US) - BCS" userId="21163f13-592a-40a7-af56-18c9c4889942" providerId="ADAL" clId="{AE3965B9-EB14-4273-B6C8-CD2B3B8870EA}" dt="2023-06-14T13:30:19.402" v="18" actId="1076"/>
          <ac:picMkLst>
            <pc:docMk/>
            <pc:sldMk cId="3876795081" sldId="304"/>
            <ac:picMk id="1026" creationId="{0346C9B3-CA08-FC46-DFDC-FF46DA1EEC10}"/>
          </ac:picMkLst>
        </pc:picChg>
        <pc:cxnChg chg="mod">
          <ac:chgData name="Denham, Bradford (US) - BCS" userId="21163f13-592a-40a7-af56-18c9c4889942" providerId="ADAL" clId="{AE3965B9-EB14-4273-B6C8-CD2B3B8870EA}" dt="2023-06-14T13:31:07.960" v="29" actId="14100"/>
          <ac:cxnSpMkLst>
            <pc:docMk/>
            <pc:sldMk cId="3876795081" sldId="304"/>
            <ac:cxnSpMk id="24" creationId="{7300770A-76F8-E571-680B-5C23B0137227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36DCD-FC30-4BA9-8F88-170D86F43C9E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A8B2E8-E3D6-4394-9397-6E66E75522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079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June 14th,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FTM-400XR Radio Installation MS6 June SPARC Mtg. 6-14-2023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1BB1-CA99-4B71-8449-0EF74E4401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June 14th,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FTM-400XR Radio Installation MS6 June SPARC Mtg. 6-14-2023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1BB1-CA99-4B71-8449-0EF74E4401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June 14th,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FTM-400XR Radio Installation MS6 June SPARC Mtg. 6-14-2023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1BB1-CA99-4B71-8449-0EF74E4401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June 14th,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FTM-400XR Radio Installation MS6 June SPARC Mtg. 6-14-2023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1BB1-CA99-4B71-8449-0EF74E4401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June 14th,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FTM-400XR Radio Installation MS6 June SPARC Mtg. 6-14-2023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1BB1-CA99-4B71-8449-0EF74E4401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June 14th,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FTM-400XR Radio Installation MS6 June SPARC Mtg. 6-14-2023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1BB1-CA99-4B71-8449-0EF74E4401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June 14th, 2023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FTM-400XR Radio Installation MS6 June SPARC Mtg. 6-14-2023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1BB1-CA99-4B71-8449-0EF74E4401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June 14th, 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FTM-400XR Radio Installation MS6 June SPARC Mtg. 6-14-2023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1BB1-CA99-4B71-8449-0EF74E4401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June 14th, 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FTM-400XR Radio Installation MS6 June SPARC Mtg. 6-14-2023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1BB1-CA99-4B71-8449-0EF74E4401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June 14th,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FTM-400XR Radio Installation MS6 June SPARC Mtg. 6-14-2023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1BB1-CA99-4B71-8449-0EF74E4401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June 14th,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FTM-400XR Radio Installation MS6 June SPARC Mtg. 6-14-2023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1BB1-CA99-4B71-8449-0EF74E4401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" y="6565392"/>
            <a:ext cx="2133600" cy="279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June 14th,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0" y="6565392"/>
            <a:ext cx="4572000" cy="279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 dirty="0"/>
              <a:t>FTM-400XR Radio Installation MS6 June SPARC Mtg. 6-14-2023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09435" y="6565392"/>
            <a:ext cx="2133600" cy="279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9FF1BB1-CA99-4B71-8449-0EF74E4401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ex-innovations.com/new_page_2.htm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hyperlink" Target="mailto:kf6psl@gmail.com" TargetMode="Externa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hyperlink" Target="https://www.lidoradio.com/" TargetMode="Externa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bin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Relationship Id="rId9" Type="http://schemas.openxmlformats.org/officeDocument/2006/relationships/image" Target="../media/image26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72347" y="5347363"/>
            <a:ext cx="4580607" cy="1228447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Ham Radio Report </a:t>
            </a:r>
          </a:p>
          <a:p>
            <a:pPr algn="l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Brad Denham – KF6PSL</a:t>
            </a:r>
          </a:p>
          <a:p>
            <a:pPr algn="l"/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l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Wednesday, June 14, 2023</a:t>
            </a:r>
          </a:p>
        </p:txBody>
      </p:sp>
      <p:pic>
        <p:nvPicPr>
          <p:cNvPr id="6" name="Picture 5" descr="SLC Skyli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9659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0C8564-BCBB-4A34-A338-2EB41C88410F}"/>
              </a:ext>
            </a:extLst>
          </p:cNvPr>
          <p:cNvSpPr txBox="1"/>
          <p:nvPr/>
        </p:nvSpPr>
        <p:spPr>
          <a:xfrm>
            <a:off x="4172347" y="2710588"/>
            <a:ext cx="4737621" cy="2113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3200" b="1" dirty="0"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cs typeface="Airborne Pilot" panose="02000000000000000000" pitchFamily="2" charset="-79"/>
              </a:rPr>
              <a:t>Installation of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3200" b="1" dirty="0"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cs typeface="Airborne Pilot" panose="02000000000000000000" pitchFamily="2" charset="-79"/>
              </a:rPr>
              <a:t>Yaesu FTM-400XDR 2M/440 Mobile Radio into 2006 Mazdaspeed 6</a:t>
            </a:r>
            <a:endParaRPr lang="en-US" sz="1600" dirty="0"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  <a:cs typeface="Airborne Pilot" panose="02000000000000000000" pitchFamily="2" charset="-79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DFE72BA-F9B4-CE25-54F6-BEF25AAF53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0" y="222775"/>
            <a:ext cx="1229776" cy="15086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8F1AE-7571-FF96-61F5-A6CFDAEDD3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62" y="2895154"/>
            <a:ext cx="2862792" cy="21511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C01942-971C-0383-C33C-9A942D7586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89216" l="9200" r="92200">
                        <a14:foregroundMark x1="16800" y1="43137" x2="9400" y2="55556"/>
                        <a14:foregroundMark x1="9400" y1="55556" x2="10400" y2="67320"/>
                        <a14:foregroundMark x1="13800" y1="45098" x2="9200" y2="51961"/>
                        <a14:foregroundMark x1="12600" y1="46078" x2="10000" y2="50327"/>
                        <a14:foregroundMark x1="47400" y1="22876" x2="72800" y2="23203"/>
                        <a14:foregroundMark x1="72800" y1="23203" x2="83800" y2="31046"/>
                        <a14:foregroundMark x1="83800" y1="31046" x2="91400" y2="50654"/>
                        <a14:foregroundMark x1="91400" y1="50654" x2="92200" y2="57190"/>
                        <a14:foregroundMark x1="86800" y1="33333" x2="91800" y2="34967"/>
                      </a14:backgroundRemoval>
                    </a14:imgEffect>
                  </a14:imgLayer>
                </a14:imgProps>
              </a:ext>
            </a:extLst>
          </a:blip>
          <a:srcRect t="15233" b="15896"/>
          <a:stretch/>
        </p:blipFill>
        <p:spPr>
          <a:xfrm>
            <a:off x="304691" y="5138481"/>
            <a:ext cx="3502134" cy="147609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982E88F-0954-8AC6-ED8F-1DFD27E3B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74" y="2408382"/>
            <a:ext cx="3321968" cy="30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June 14th, 2023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FTM-400XR Radio Installation MS6 June SPARC Mtg. 6-14-2023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1BB1-CA99-4B71-8449-0EF74E44014D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C8B3D72C-629E-7B5C-F2D2-FEEFE548B2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016" y="127510"/>
            <a:ext cx="773434" cy="94881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01EF4FD-8F50-735E-1931-F657E6D75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27510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Future Plans/Upgrades: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DD1AFD-8C84-47C8-42BC-FB7FFDC84EA1}"/>
              </a:ext>
            </a:extLst>
          </p:cNvPr>
          <p:cNvSpPr txBox="1"/>
          <p:nvPr/>
        </p:nvSpPr>
        <p:spPr>
          <a:xfrm>
            <a:off x="609600" y="1526143"/>
            <a:ext cx="80010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Big Three Upgrade </a:t>
            </a:r>
            <a:r>
              <a:rPr lang="en-US" dirty="0"/>
              <a:t>(supplemental 6AWG +/- electrical cables):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Battery negative (-) to chassis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Battery positive (+) to alternator output stud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Alternator case to battery negative (-)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Supplemental 5-wire grounding ki</a:t>
            </a:r>
            <a:r>
              <a:rPr lang="en-US" dirty="0"/>
              <a:t>t:  chassis to the engine block, trunk lid to body, negative (-) battery terminal to various locations, etc.) by </a:t>
            </a:r>
            <a:r>
              <a:rPr lang="en-US" i="1" dirty="0"/>
              <a:t>Flex-Innovations: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https://www.flex-innovations.com/new_page_2.htm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Dedicated 140 Ah Ham Radio Battery in Trunk </a:t>
            </a:r>
            <a:r>
              <a:rPr lang="en-US" dirty="0"/>
              <a:t>(similar to the dedicated radio battery set-up that was in my ‘96 Bronco)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Powerwerx / West Mountain Radio</a:t>
            </a:r>
            <a:r>
              <a:rPr lang="en-US" dirty="0"/>
              <a:t> DC Power products for battery power cables, battery charging &amp; isolation, battery mount, etc.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Additional Lido mounts </a:t>
            </a:r>
            <a:r>
              <a:rPr lang="en-US" dirty="0"/>
              <a:t>for Uniden BCD463HP and SC150B hand-held scanners</a:t>
            </a:r>
          </a:p>
        </p:txBody>
      </p:sp>
    </p:spTree>
    <p:extLst>
      <p:ext uri="{BB962C8B-B14F-4D97-AF65-F5344CB8AC3E}">
        <p14:creationId xmlns:p14="http://schemas.microsoft.com/office/powerpoint/2010/main" val="2868662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June 14th, 2023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FTM-400XR Radio Installation MS6 June SPARC Mtg. 6-14-2023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1BB1-CA99-4B71-8449-0EF74E44014D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C8B3D72C-629E-7B5C-F2D2-FEEFE548B2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016" y="127510"/>
            <a:ext cx="773434" cy="9488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44DC3E-010F-3726-61A1-037F5E6AAB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27510"/>
            <a:ext cx="5195789" cy="3896842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35216B-DF95-69A1-7BB5-00E3198544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7" r="47708" b="32221"/>
          <a:stretch/>
        </p:blipFill>
        <p:spPr>
          <a:xfrm>
            <a:off x="3711775" y="2594483"/>
            <a:ext cx="5195788" cy="3896843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CBE8760-86FE-2283-16F8-BDEE3F8DDFF7}"/>
              </a:ext>
            </a:extLst>
          </p:cNvPr>
          <p:cNvSpPr txBox="1"/>
          <p:nvPr/>
        </p:nvSpPr>
        <p:spPr>
          <a:xfrm>
            <a:off x="256451" y="127509"/>
            <a:ext cx="3590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 Huntsman SportsFest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EDEA69-B3C4-AA73-AD57-58C97274D209}"/>
              </a:ext>
            </a:extLst>
          </p:cNvPr>
          <p:cNvSpPr txBox="1"/>
          <p:nvPr/>
        </p:nvSpPr>
        <p:spPr>
          <a:xfrm>
            <a:off x="3785859" y="2615376"/>
            <a:ext cx="3590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 SLC Marathon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176996-D373-E7E4-1E0A-876172671913}"/>
              </a:ext>
            </a:extLst>
          </p:cNvPr>
          <p:cNvSpPr txBox="1"/>
          <p:nvPr/>
        </p:nvSpPr>
        <p:spPr>
          <a:xfrm rot="21278501">
            <a:off x="5956970" y="1143673"/>
            <a:ext cx="2352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Vivaldi" panose="03020602050506090804" pitchFamily="66" charset="0"/>
              </a:rPr>
              <a:t>Thanks!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9A9AB8-A989-35A0-E0DC-3066B58DD5A3}"/>
              </a:ext>
            </a:extLst>
          </p:cNvPr>
          <p:cNvSpPr txBox="1"/>
          <p:nvPr/>
        </p:nvSpPr>
        <p:spPr>
          <a:xfrm>
            <a:off x="820892" y="4473009"/>
            <a:ext cx="24150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Brad Denham</a:t>
            </a:r>
          </a:p>
          <a:p>
            <a:pPr algn="ctr"/>
            <a:r>
              <a:rPr lang="en-US" sz="2800" dirty="0"/>
              <a:t>KF6PSL</a:t>
            </a:r>
          </a:p>
          <a:p>
            <a:pPr algn="ctr"/>
            <a:r>
              <a:rPr lang="en-US" sz="2000" dirty="0"/>
              <a:t>801-502-5094</a:t>
            </a:r>
          </a:p>
          <a:p>
            <a:pPr algn="ctr"/>
            <a:r>
              <a:rPr lang="en-US" sz="2000" dirty="0">
                <a:hlinkClick r:id="rId5"/>
              </a:rPr>
              <a:t>kf6psl@gmail.com</a:t>
            </a:r>
            <a:r>
              <a:rPr lang="en-US" sz="20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3771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127510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Equipment Overview: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108584"/>
            <a:ext cx="4191000" cy="53398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600" b="1" dirty="0"/>
              <a:t>2006 Mazdaspeed 6 Sedan: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sz="1400" dirty="0"/>
              <a:t>Walmart “Everstart Platinum” Battery (new)</a:t>
            </a:r>
          </a:p>
          <a:p>
            <a:pPr lvl="2">
              <a:spcBef>
                <a:spcPts val="0"/>
              </a:spcBef>
              <a:spcAft>
                <a:spcPts val="200"/>
              </a:spcAft>
            </a:pPr>
            <a:r>
              <a:rPr lang="en-US" sz="1000" dirty="0"/>
              <a:t>AGM | Group 35 | 650 CCA</a:t>
            </a:r>
          </a:p>
          <a:p>
            <a:pPr lvl="2">
              <a:spcBef>
                <a:spcPts val="0"/>
              </a:spcBef>
              <a:spcAft>
                <a:spcPts val="200"/>
              </a:spcAft>
            </a:pPr>
            <a:r>
              <a:rPr lang="en-US" sz="1000" dirty="0"/>
              <a:t>Made by Johnson Controls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sz="1400" dirty="0"/>
              <a:t>110 Amp Alternator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sz="1400" dirty="0"/>
              <a:t>Stock Battery Cables / Wiring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sz="1400" dirty="0"/>
              <a:t>Yaesu Power Cable Hook-up</a:t>
            </a:r>
          </a:p>
          <a:p>
            <a:pPr>
              <a:spcBef>
                <a:spcPts val="0"/>
              </a:spcBef>
            </a:pPr>
            <a:endParaRPr lang="en-US" sz="1600" b="1" dirty="0"/>
          </a:p>
          <a:p>
            <a:pPr>
              <a:spcBef>
                <a:spcPts val="0"/>
              </a:spcBef>
            </a:pPr>
            <a:endParaRPr lang="en-US" sz="1600" b="1" dirty="0"/>
          </a:p>
          <a:p>
            <a:pPr>
              <a:spcBef>
                <a:spcPts val="0"/>
              </a:spcBef>
            </a:pPr>
            <a:r>
              <a:rPr lang="en-US" sz="1600" b="1" dirty="0"/>
              <a:t>2019 Yaesu FTM-400XDR: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sz="1400" dirty="0"/>
              <a:t>2M/440 Dual Band Transceiver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sz="1400" dirty="0"/>
              <a:t>Yaesu “System Fusion” </a:t>
            </a:r>
          </a:p>
          <a:p>
            <a:pPr lvl="2">
              <a:spcBef>
                <a:spcPts val="0"/>
              </a:spcBef>
              <a:spcAft>
                <a:spcPts val="100"/>
              </a:spcAft>
            </a:pPr>
            <a:r>
              <a:rPr lang="en-US" sz="1200" dirty="0"/>
              <a:t>Analog FM</a:t>
            </a:r>
          </a:p>
          <a:p>
            <a:pPr lvl="2">
              <a:spcBef>
                <a:spcPts val="0"/>
              </a:spcBef>
              <a:spcAft>
                <a:spcPts val="100"/>
              </a:spcAft>
            </a:pPr>
            <a:r>
              <a:rPr lang="en-US" sz="1200" dirty="0"/>
              <a:t>C4FM Digital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sz="1400" dirty="0"/>
              <a:t>BIG Beautiful Display w/ Remote Mount</a:t>
            </a:r>
          </a:p>
          <a:p>
            <a:pPr lvl="2">
              <a:spcBef>
                <a:spcPts val="0"/>
              </a:spcBef>
              <a:spcAft>
                <a:spcPts val="100"/>
              </a:spcAft>
            </a:pPr>
            <a:r>
              <a:rPr lang="en-US" sz="1200" dirty="0"/>
              <a:t>Scope Screen</a:t>
            </a:r>
          </a:p>
          <a:p>
            <a:pPr lvl="2">
              <a:spcBef>
                <a:spcPts val="0"/>
              </a:spcBef>
              <a:spcAft>
                <a:spcPts val="100"/>
              </a:spcAft>
            </a:pPr>
            <a:r>
              <a:rPr lang="en-US" sz="1200" dirty="0"/>
              <a:t>Altitude Screen</a:t>
            </a:r>
          </a:p>
          <a:p>
            <a:pPr lvl="2">
              <a:spcBef>
                <a:spcPts val="0"/>
              </a:spcBef>
              <a:spcAft>
                <a:spcPts val="100"/>
              </a:spcAft>
            </a:pPr>
            <a:r>
              <a:rPr lang="en-US" sz="1200" dirty="0"/>
              <a:t>APRS® Screen</a:t>
            </a:r>
          </a:p>
          <a:p>
            <a:pPr lvl="2">
              <a:spcBef>
                <a:spcPts val="0"/>
              </a:spcBef>
              <a:spcAft>
                <a:spcPts val="100"/>
              </a:spcAft>
            </a:pPr>
            <a:r>
              <a:rPr lang="en-US" sz="1200" dirty="0"/>
              <a:t>Smart Navigation Screen</a:t>
            </a:r>
          </a:p>
          <a:p>
            <a:pPr lvl="2">
              <a:spcBef>
                <a:spcPts val="0"/>
              </a:spcBef>
              <a:spcAft>
                <a:spcPts val="100"/>
              </a:spcAft>
            </a:pPr>
            <a:r>
              <a:rPr lang="en-US" sz="1200" dirty="0"/>
              <a:t>Frequency Direct Input Screen</a:t>
            </a:r>
          </a:p>
          <a:p>
            <a:pPr lvl="2">
              <a:spcBef>
                <a:spcPts val="0"/>
              </a:spcBef>
              <a:spcAft>
                <a:spcPts val="100"/>
              </a:spcAft>
            </a:pPr>
            <a:r>
              <a:rPr lang="en-US" sz="1200" dirty="0"/>
              <a:t>Clock / Timer Screen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pl-PL" sz="1400" dirty="0"/>
              <a:t>50 W / 20 W / 5 W</a:t>
            </a:r>
            <a:endParaRPr lang="en-US" sz="1400" dirty="0"/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sz="1400" dirty="0"/>
              <a:t>APRS &amp; Cross-Band Capable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sz="1400" dirty="0"/>
              <a:t>Factory Installed GPS w/ Smart Navigation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EC86C5D-E8DF-56E0-F07F-F29E4A2C7E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198" y="1108584"/>
            <a:ext cx="4286251" cy="541870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600" b="1" dirty="0"/>
              <a:t>Antennas: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sz="1400" dirty="0"/>
              <a:t>Comet #CA-2X4SR 2M/440 Mobile Antenna, PL-259, 40” (“Daily Driver”)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sz="1400" dirty="0"/>
              <a:t>MFJ #1432 2M/440 Mobile Antenna, PL-259, 62.5” (Event Support)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sz="1400" dirty="0"/>
              <a:t>Diamond #AZ507RSP Mobile Antenna, PL-259, Spring Base, 27.5" (Back-up)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sz="1400" dirty="0"/>
              <a:t>Diamond #K600S HD Trunk Lip Mount</a:t>
            </a:r>
          </a:p>
          <a:p>
            <a:pPr>
              <a:spcBef>
                <a:spcPts val="0"/>
              </a:spcBef>
            </a:pPr>
            <a:endParaRPr lang="en-US" sz="1600" dirty="0"/>
          </a:p>
          <a:p>
            <a:pPr>
              <a:spcBef>
                <a:spcPts val="0"/>
              </a:spcBef>
            </a:pPr>
            <a:r>
              <a:rPr lang="en-US" sz="1600" b="1" dirty="0"/>
              <a:t>Radio/Mic Mount: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sz="1400" dirty="0"/>
              <a:t>Lido Radio Products #LM-500-DB-AMPS Heavy Duty Ram 1" Ball Style Mount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sz="1400" dirty="0"/>
              <a:t>Lido Radio Products #LM-EXT-01 Extension Bracket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sz="1400" dirty="0"/>
              <a:t>Lido Radio Products #LM-1203 Mic Hanger</a:t>
            </a:r>
            <a:br>
              <a:rPr lang="en-US" sz="1400" dirty="0"/>
            </a:br>
            <a:endParaRPr lang="en-US" sz="1400" dirty="0"/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1600" b="1" dirty="0"/>
              <a:t>Remote Speaker: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sz="1400" dirty="0"/>
              <a:t>RoadPro #RP-160 6 watt 3½”x 5”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sz="1400" dirty="0"/>
              <a:t>B-pillar mounted (for now) at my left shoulder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sz="1400" dirty="0"/>
              <a:t>Cable is too short…will be relocated to the visor when I get a 3.5mm mono extension cable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June 14th, 2023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FTM-400XR Radio Installation MS6 June SPARC Mtg. 6-14-2023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1BB1-CA99-4B71-8449-0EF74E44014D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C8B3D72C-629E-7B5C-F2D2-FEEFE548B2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016" y="127510"/>
            <a:ext cx="773434" cy="94881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June 14th, 2023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FTM-400XR Radio Installation MS6 June SPARC Mtg. 6-14-2023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1BB1-CA99-4B71-8449-0EF74E44014D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C8B3D72C-629E-7B5C-F2D2-FEEFE548B2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016" y="127510"/>
            <a:ext cx="773434" cy="94881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01EF4FD-8F50-735E-1931-F657E6D75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27510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FTM-400XDR Radio Mounting: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46C370-BD9F-F938-976A-E1692ABC9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1542330"/>
            <a:ext cx="8439150" cy="4751241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4BEF1A-59A3-550C-120B-982B1E970150}"/>
              </a:ext>
            </a:extLst>
          </p:cNvPr>
          <p:cNvSpPr txBox="1"/>
          <p:nvPr/>
        </p:nvSpPr>
        <p:spPr>
          <a:xfrm>
            <a:off x="2519363" y="1732043"/>
            <a:ext cx="3952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main FTM-400XDR radio body is located under the driver’s seat…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22BA55-9675-62B7-E66F-E819CEE8BF55}"/>
              </a:ext>
            </a:extLst>
          </p:cNvPr>
          <p:cNvSpPr txBox="1"/>
          <p:nvPr/>
        </p:nvSpPr>
        <p:spPr>
          <a:xfrm>
            <a:off x="619125" y="5001255"/>
            <a:ext cx="3952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…mounted to a heavy plywood base proving air flow under and over the radio with the exposed cooling fan getting access to the coolest air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D266D6D-4762-60F4-8F48-771EC18A4A15}"/>
              </a:ext>
            </a:extLst>
          </p:cNvPr>
          <p:cNvCxnSpPr>
            <a:cxnSpLocks/>
          </p:cNvCxnSpPr>
          <p:nvPr/>
        </p:nvCxnSpPr>
        <p:spPr>
          <a:xfrm flipV="1">
            <a:off x="3152775" y="4228601"/>
            <a:ext cx="304800" cy="848224"/>
          </a:xfrm>
          <a:prstGeom prst="straightConnector1">
            <a:avLst/>
          </a:prstGeom>
          <a:ln w="38100">
            <a:solidFill>
              <a:srgbClr val="FFFF00"/>
            </a:solidFill>
            <a:headEnd type="none"/>
            <a:tailEnd type="triangle" w="lg" len="lg"/>
          </a:ln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ACDDE70-1CAE-FE54-2BBD-053CA40B7EFD}"/>
              </a:ext>
            </a:extLst>
          </p:cNvPr>
          <p:cNvSpPr txBox="1"/>
          <p:nvPr/>
        </p:nvSpPr>
        <p:spPr>
          <a:xfrm>
            <a:off x="4705351" y="5189618"/>
            <a:ext cx="1766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Power cables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66B725-C5A9-555E-4252-43D968D83BC5}"/>
              </a:ext>
            </a:extLst>
          </p:cNvPr>
          <p:cNvSpPr txBox="1"/>
          <p:nvPr/>
        </p:nvSpPr>
        <p:spPr>
          <a:xfrm>
            <a:off x="6060280" y="4733131"/>
            <a:ext cx="2357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Remote speaker cable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A511DEC-0FA0-50B6-209B-DE4AFCDC3838}"/>
              </a:ext>
            </a:extLst>
          </p:cNvPr>
          <p:cNvCxnSpPr>
            <a:cxnSpLocks/>
          </p:cNvCxnSpPr>
          <p:nvPr/>
        </p:nvCxnSpPr>
        <p:spPr>
          <a:xfrm flipH="1" flipV="1">
            <a:off x="4791670" y="4381960"/>
            <a:ext cx="219670" cy="888789"/>
          </a:xfrm>
          <a:prstGeom prst="straightConnector1">
            <a:avLst/>
          </a:prstGeom>
          <a:ln w="38100">
            <a:solidFill>
              <a:srgbClr val="FFFF00"/>
            </a:solidFill>
            <a:headEnd type="none"/>
            <a:tailEnd type="triangle" w="lg" len="lg"/>
          </a:ln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1990881-BCC1-58D3-1DBB-98DD78880477}"/>
              </a:ext>
            </a:extLst>
          </p:cNvPr>
          <p:cNvCxnSpPr>
            <a:cxnSpLocks/>
          </p:cNvCxnSpPr>
          <p:nvPr/>
        </p:nvCxnSpPr>
        <p:spPr>
          <a:xfrm flipH="1" flipV="1">
            <a:off x="5988547" y="3429000"/>
            <a:ext cx="593526" cy="1377739"/>
          </a:xfrm>
          <a:prstGeom prst="straightConnector1">
            <a:avLst/>
          </a:prstGeom>
          <a:ln w="38100">
            <a:solidFill>
              <a:srgbClr val="FFFF00"/>
            </a:solidFill>
            <a:headEnd type="none"/>
            <a:tailEnd type="triangle" w="lg" len="lg"/>
          </a:ln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940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June 14th, 2023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FTM-400XR Radio Installation MS6 June SPARC Mtg. 6-14-2023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1BB1-CA99-4B71-8449-0EF74E44014D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C8B3D72C-629E-7B5C-F2D2-FEEFE548B2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016" y="127510"/>
            <a:ext cx="773434" cy="94881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01EF4FD-8F50-735E-1931-F657E6D75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27510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Remote Head Mount:</a:t>
            </a:r>
          </a:p>
        </p:txBody>
      </p:sp>
      <p:pic>
        <p:nvPicPr>
          <p:cNvPr id="1026" name="gmail-m_-969420840489085429Picture 5" descr="LM-500-EXT HEAVY DUTY RAM 1&quot; BALL STYLE DRILL BASE MOUNT WITH MIC HOLDER FOR YAESU FTM-100 FTM-300 FTM-350 FTM-400 FT-891">
            <a:extLst>
              <a:ext uri="{FF2B5EF4-FFF2-40B4-BE49-F238E27FC236}">
                <a16:creationId xmlns:a16="http://schemas.microsoft.com/office/drawing/2014/main" id="{0346C9B3-CA08-FC46-DFDC-FF46DA1EE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808" y="3070128"/>
            <a:ext cx="3326266" cy="351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4EBA75-E5DD-6CD5-543C-1DBC82118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302" y="1041361"/>
            <a:ext cx="2261279" cy="1213553"/>
          </a:xfrm>
          <a:prstGeom prst="rect">
            <a:avLst/>
          </a:prstGeom>
        </p:spPr>
      </p:pic>
      <p:pic>
        <p:nvPicPr>
          <p:cNvPr id="1027" name="gmail-m_-969420840489085429Picture 3">
            <a:extLst>
              <a:ext uri="{FF2B5EF4-FFF2-40B4-BE49-F238E27FC236}">
                <a16:creationId xmlns:a16="http://schemas.microsoft.com/office/drawing/2014/main" id="{AA836970-184D-CBB1-3B23-C6EC8D3CE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29" y="1334810"/>
            <a:ext cx="3238087" cy="1889379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536E3623-9A52-2FD1-44C0-B632C2A76857}"/>
              </a:ext>
            </a:extLst>
          </p:cNvPr>
          <p:cNvSpPr/>
          <p:nvPr/>
        </p:nvSpPr>
        <p:spPr>
          <a:xfrm rot="1752491">
            <a:off x="3182580" y="1979221"/>
            <a:ext cx="339090" cy="606777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&quot;Not Allowed&quot; Symbol 13">
            <a:extLst>
              <a:ext uri="{FF2B5EF4-FFF2-40B4-BE49-F238E27FC236}">
                <a16:creationId xmlns:a16="http://schemas.microsoft.com/office/drawing/2014/main" id="{0078D785-C16A-CCD1-E8FA-4B188442F97E}"/>
              </a:ext>
            </a:extLst>
          </p:cNvPr>
          <p:cNvSpPr/>
          <p:nvPr/>
        </p:nvSpPr>
        <p:spPr>
          <a:xfrm>
            <a:off x="3640367" y="1832718"/>
            <a:ext cx="1168322" cy="1168322"/>
          </a:xfrm>
          <a:prstGeom prst="noSmoking">
            <a:avLst>
              <a:gd name="adj" fmla="val 13415"/>
            </a:avLst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23C4EB-1197-A08F-77DE-D471369EEE49}"/>
              </a:ext>
            </a:extLst>
          </p:cNvPr>
          <p:cNvSpPr txBox="1"/>
          <p:nvPr/>
        </p:nvSpPr>
        <p:spPr>
          <a:xfrm>
            <a:off x="91440" y="1192244"/>
            <a:ext cx="3232328" cy="418611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old LIDO Mount…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4869DF-8E7B-614C-CF58-D1EA17229850}"/>
              </a:ext>
            </a:extLst>
          </p:cNvPr>
          <p:cNvSpPr txBox="1"/>
          <p:nvPr/>
        </p:nvSpPr>
        <p:spPr>
          <a:xfrm>
            <a:off x="5294809" y="2496403"/>
            <a:ext cx="3326265" cy="418611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NEW LIDO Mount…</a:t>
            </a:r>
          </a:p>
        </p:txBody>
      </p:sp>
      <p:pic>
        <p:nvPicPr>
          <p:cNvPr id="1028" name="gmail-m_-969420840489085429Picture 2">
            <a:extLst>
              <a:ext uri="{FF2B5EF4-FFF2-40B4-BE49-F238E27FC236}">
                <a16:creationId xmlns:a16="http://schemas.microsoft.com/office/drawing/2014/main" id="{3230DF94-B505-20DA-89EA-DF0FCD517C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6" t="15624"/>
          <a:stretch/>
        </p:blipFill>
        <p:spPr bwMode="auto">
          <a:xfrm>
            <a:off x="1411780" y="3429000"/>
            <a:ext cx="2301758" cy="2939036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rrow: Down 19">
            <a:extLst>
              <a:ext uri="{FF2B5EF4-FFF2-40B4-BE49-F238E27FC236}">
                <a16:creationId xmlns:a16="http://schemas.microsoft.com/office/drawing/2014/main" id="{EFBD8243-C7F7-3D71-C2B6-E70575D4E17A}"/>
              </a:ext>
            </a:extLst>
          </p:cNvPr>
          <p:cNvSpPr/>
          <p:nvPr/>
        </p:nvSpPr>
        <p:spPr>
          <a:xfrm rot="20678656">
            <a:off x="1538059" y="4637614"/>
            <a:ext cx="339090" cy="606777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&quot;Not Allowed&quot; Symbol 20">
            <a:extLst>
              <a:ext uri="{FF2B5EF4-FFF2-40B4-BE49-F238E27FC236}">
                <a16:creationId xmlns:a16="http://schemas.microsoft.com/office/drawing/2014/main" id="{5A48E680-5073-E239-0A3E-6C13740941D0}"/>
              </a:ext>
            </a:extLst>
          </p:cNvPr>
          <p:cNvSpPr/>
          <p:nvPr/>
        </p:nvSpPr>
        <p:spPr>
          <a:xfrm>
            <a:off x="3246023" y="4245268"/>
            <a:ext cx="1168322" cy="1168322"/>
          </a:xfrm>
          <a:prstGeom prst="noSmoking">
            <a:avLst>
              <a:gd name="adj" fmla="val 13415"/>
            </a:avLst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D40259-1E44-4C3B-FAC6-4C3EF933FB52}"/>
              </a:ext>
            </a:extLst>
          </p:cNvPr>
          <p:cNvSpPr txBox="1"/>
          <p:nvPr/>
        </p:nvSpPr>
        <p:spPr>
          <a:xfrm>
            <a:off x="561982" y="4139702"/>
            <a:ext cx="1803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Snapped!</a:t>
            </a:r>
          </a:p>
        </p:txBody>
      </p:sp>
    </p:spTree>
    <p:extLst>
      <p:ext uri="{BB962C8B-B14F-4D97-AF65-F5344CB8AC3E}">
        <p14:creationId xmlns:p14="http://schemas.microsoft.com/office/powerpoint/2010/main" val="4125850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June 14th, 2023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FTM-400XR Radio Installation MS6 June SPARC Mtg. 6-14-2023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1BB1-CA99-4B71-8449-0EF74E44014D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C8B3D72C-629E-7B5C-F2D2-FEEFE548B2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016" y="127510"/>
            <a:ext cx="773434" cy="94881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01EF4FD-8F50-735E-1931-F657E6D75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27510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Remote Head Mount:</a:t>
            </a:r>
          </a:p>
        </p:txBody>
      </p:sp>
      <p:pic>
        <p:nvPicPr>
          <p:cNvPr id="1026" name="gmail-m_-969420840489085429Picture 5" descr="LM-500-EXT HEAVY DUTY RAM 1&quot; BALL STYLE DRILL BASE MOUNT WITH MIC HOLDER FOR YAESU FTM-100 FTM-300 FTM-350 FTM-400 FT-891">
            <a:extLst>
              <a:ext uri="{FF2B5EF4-FFF2-40B4-BE49-F238E27FC236}">
                <a16:creationId xmlns:a16="http://schemas.microsoft.com/office/drawing/2014/main" id="{0346C9B3-CA08-FC46-DFDC-FF46DA1EE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32" y="1628907"/>
            <a:ext cx="2261279" cy="239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24869DF-8E7B-614C-CF58-D1EA17229850}"/>
              </a:ext>
            </a:extLst>
          </p:cNvPr>
          <p:cNvSpPr txBox="1"/>
          <p:nvPr/>
        </p:nvSpPr>
        <p:spPr>
          <a:xfrm>
            <a:off x="254105" y="1139096"/>
            <a:ext cx="3326265" cy="418611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NEW LIDO Mount…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08CF81-B6E4-DD56-6A0F-54D0FED85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151" y="2461877"/>
            <a:ext cx="2261279" cy="12135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A3159F-33F0-8870-4302-4494411538DF}"/>
              </a:ext>
            </a:extLst>
          </p:cNvPr>
          <p:cNvSpPr txBox="1"/>
          <p:nvPr/>
        </p:nvSpPr>
        <p:spPr>
          <a:xfrm>
            <a:off x="2386674" y="2043160"/>
            <a:ext cx="3171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5"/>
              </a:rPr>
              <a:t>https://www.lidoradio.com/</a:t>
            </a:r>
            <a:r>
              <a:rPr lang="en-US" dirty="0"/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07E16C1-583A-1CFC-8EF5-D95E79CF98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/>
          <a:stretch/>
        </p:blipFill>
        <p:spPr>
          <a:xfrm>
            <a:off x="254105" y="4094147"/>
            <a:ext cx="3294744" cy="2276001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F2A198E-3B5F-1ACE-80C2-D421D4A5E3B0}"/>
              </a:ext>
            </a:extLst>
          </p:cNvPr>
          <p:cNvSpPr txBox="1"/>
          <p:nvPr/>
        </p:nvSpPr>
        <p:spPr>
          <a:xfrm>
            <a:off x="3622809" y="5170447"/>
            <a:ext cx="1958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Mounted directly to lid of the center console storage tray 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300770A-76F8-E571-680B-5C23B0137227}"/>
              </a:ext>
            </a:extLst>
          </p:cNvPr>
          <p:cNvCxnSpPr>
            <a:cxnSpLocks/>
          </p:cNvCxnSpPr>
          <p:nvPr/>
        </p:nvCxnSpPr>
        <p:spPr>
          <a:xfrm flipH="1">
            <a:off x="970241" y="6145135"/>
            <a:ext cx="2652568" cy="0"/>
          </a:xfrm>
          <a:prstGeom prst="straightConnector1">
            <a:avLst/>
          </a:prstGeom>
          <a:ln w="38100">
            <a:solidFill>
              <a:srgbClr val="FFFF00"/>
            </a:solidFill>
            <a:headEnd type="none"/>
            <a:tailEnd type="triangle" w="lg" len="lg"/>
          </a:ln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text, indoor, control panel&#10;&#10;Description automatically generated">
            <a:extLst>
              <a:ext uri="{FF2B5EF4-FFF2-40B4-BE49-F238E27FC236}">
                <a16:creationId xmlns:a16="http://schemas.microsoft.com/office/drawing/2014/main" id="{D3DD5FC7-2DAD-62E7-08A4-11F0ABD8FB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8"/>
          <a:stretch/>
        </p:blipFill>
        <p:spPr>
          <a:xfrm>
            <a:off x="5603550" y="1270510"/>
            <a:ext cx="3168975" cy="5233705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6795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June 14th, 2023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FTM-400XR Radio Installation MS6 June SPARC Mtg. 6-14-2023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1BB1-CA99-4B71-8449-0EF74E44014D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C8B3D72C-629E-7B5C-F2D2-FEEFE548B2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016" y="127510"/>
            <a:ext cx="773434" cy="94881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01EF4FD-8F50-735E-1931-F657E6D75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27510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Battery / Wiring: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30B8CB9-3CC4-6FA6-7625-C7C60F0282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2021418"/>
            <a:ext cx="2652436" cy="26524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96A0F9-1410-544B-8438-0EA525AA4E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417" l="5917" r="93750">
                        <a14:foregroundMark x1="87333" y1="13583" x2="93833" y2="32833"/>
                        <a14:foregroundMark x1="93833" y1="32833" x2="89750" y2="34333"/>
                        <a14:foregroundMark x1="79917" y1="11417" x2="67500" y2="10500"/>
                        <a14:foregroundMark x1="11167" y1="49500" x2="10333" y2="69333"/>
                        <a14:foregroundMark x1="10333" y1="69333" x2="5917" y2="78917"/>
                        <a14:foregroundMark x1="58167" y1="20750" x2="43333" y2="29083"/>
                        <a14:foregroundMark x1="43333" y1="29083" x2="43000" y2="28750"/>
                        <a14:foregroundMark x1="27833" y1="83250" x2="36500" y2="90417"/>
                        <a14:foregroundMark x1="6500" y1="79833" x2="6833" y2="82667"/>
                        <a14:foregroundMark x1="72167" y1="78000" x2="70250" y2="84167"/>
                        <a14:backgroundMark x1="22583" y1="50167" x2="29417" y2="41167"/>
                        <a14:backgroundMark x1="57917" y1="79583" x2="65083" y2="59500"/>
                        <a14:backgroundMark x1="65083" y1="59500" x2="75583" y2="50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905" y="116818"/>
            <a:ext cx="3076575" cy="3076575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CAE384-A7D4-43BD-5784-70F3B57DB5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1" y="3022450"/>
            <a:ext cx="5743574" cy="3233632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6CAAFE-3397-27B8-5C4C-A09867C710DD}"/>
              </a:ext>
            </a:extLst>
          </p:cNvPr>
          <p:cNvSpPr txBox="1"/>
          <p:nvPr/>
        </p:nvSpPr>
        <p:spPr>
          <a:xfrm>
            <a:off x="6183003" y="3204085"/>
            <a:ext cx="2039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Direct-to-battery power connections!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E024F9E-AFEB-77BB-BCA0-CB69B3ADD14C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5406717" y="3434060"/>
            <a:ext cx="776286" cy="93191"/>
          </a:xfrm>
          <a:prstGeom prst="straightConnector1">
            <a:avLst/>
          </a:prstGeom>
          <a:ln w="38100">
            <a:solidFill>
              <a:srgbClr val="FFFF00"/>
            </a:solidFill>
            <a:headEnd type="none"/>
            <a:tailEnd type="triangle" w="lg" len="lg"/>
          </a:ln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378A329-0046-80EA-AE1B-CC6A92AFC5B1}"/>
              </a:ext>
            </a:extLst>
          </p:cNvPr>
          <p:cNvCxnSpPr>
            <a:cxnSpLocks/>
          </p:cNvCxnSpPr>
          <p:nvPr/>
        </p:nvCxnSpPr>
        <p:spPr>
          <a:xfrm flipH="1">
            <a:off x="3852333" y="3522975"/>
            <a:ext cx="2330670" cy="885254"/>
          </a:xfrm>
          <a:prstGeom prst="straightConnector1">
            <a:avLst/>
          </a:prstGeom>
          <a:ln w="38100">
            <a:solidFill>
              <a:srgbClr val="FFFF00"/>
            </a:solidFill>
            <a:headEnd type="none"/>
            <a:tailEnd type="triangle" w="lg" len="lg"/>
          </a:ln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C0E6338-4B40-E2AE-6DB2-0845EDD406F4}"/>
              </a:ext>
            </a:extLst>
          </p:cNvPr>
          <p:cNvSpPr txBox="1"/>
          <p:nvPr/>
        </p:nvSpPr>
        <p:spPr>
          <a:xfrm>
            <a:off x="954726" y="5872888"/>
            <a:ext cx="2039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Dual inline fuses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49EA0B1-C3B0-4B18-B972-42843D69631C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2994030" y="5049450"/>
            <a:ext cx="3738027" cy="1008104"/>
          </a:xfrm>
          <a:prstGeom prst="straightConnector1">
            <a:avLst/>
          </a:prstGeom>
          <a:ln w="38100">
            <a:solidFill>
              <a:srgbClr val="FFFF00"/>
            </a:solidFill>
            <a:headEnd type="none"/>
            <a:tailEnd type="triangle" w="lg" len="lg"/>
          </a:ln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863178E-95D2-BE53-30BA-46648B26F596}"/>
              </a:ext>
            </a:extLst>
          </p:cNvPr>
          <p:cNvSpPr/>
          <p:nvPr/>
        </p:nvSpPr>
        <p:spPr>
          <a:xfrm>
            <a:off x="6732057" y="4330716"/>
            <a:ext cx="2039303" cy="885254"/>
          </a:xfrm>
          <a:custGeom>
            <a:avLst/>
            <a:gdLst>
              <a:gd name="connsiteX0" fmla="*/ 1009650 w 1706582"/>
              <a:gd name="connsiteY0" fmla="*/ 95250 h 771525"/>
              <a:gd name="connsiteX1" fmla="*/ 523875 w 1706582"/>
              <a:gd name="connsiteY1" fmla="*/ 95250 h 771525"/>
              <a:gd name="connsiteX2" fmla="*/ 352425 w 1706582"/>
              <a:gd name="connsiteY2" fmla="*/ 123825 h 771525"/>
              <a:gd name="connsiteX3" fmla="*/ 228600 w 1706582"/>
              <a:gd name="connsiteY3" fmla="*/ 171450 h 771525"/>
              <a:gd name="connsiteX4" fmla="*/ 190500 w 1706582"/>
              <a:gd name="connsiteY4" fmla="*/ 200025 h 771525"/>
              <a:gd name="connsiteX5" fmla="*/ 114300 w 1706582"/>
              <a:gd name="connsiteY5" fmla="*/ 238125 h 771525"/>
              <a:gd name="connsiteX6" fmla="*/ 38100 w 1706582"/>
              <a:gd name="connsiteY6" fmla="*/ 285750 h 771525"/>
              <a:gd name="connsiteX7" fmla="*/ 19050 w 1706582"/>
              <a:gd name="connsiteY7" fmla="*/ 323850 h 771525"/>
              <a:gd name="connsiteX8" fmla="*/ 0 w 1706582"/>
              <a:gd name="connsiteY8" fmla="*/ 409575 h 771525"/>
              <a:gd name="connsiteX9" fmla="*/ 47625 w 1706582"/>
              <a:gd name="connsiteY9" fmla="*/ 533400 h 771525"/>
              <a:gd name="connsiteX10" fmla="*/ 161925 w 1706582"/>
              <a:gd name="connsiteY10" fmla="*/ 657225 h 771525"/>
              <a:gd name="connsiteX11" fmla="*/ 219075 w 1706582"/>
              <a:gd name="connsiteY11" fmla="*/ 695325 h 771525"/>
              <a:gd name="connsiteX12" fmla="*/ 266700 w 1706582"/>
              <a:gd name="connsiteY12" fmla="*/ 733425 h 771525"/>
              <a:gd name="connsiteX13" fmla="*/ 523875 w 1706582"/>
              <a:gd name="connsiteY13" fmla="*/ 771525 h 771525"/>
              <a:gd name="connsiteX14" fmla="*/ 1047750 w 1706582"/>
              <a:gd name="connsiteY14" fmla="*/ 762000 h 771525"/>
              <a:gd name="connsiteX15" fmla="*/ 1285875 w 1706582"/>
              <a:gd name="connsiteY15" fmla="*/ 742950 h 771525"/>
              <a:gd name="connsiteX16" fmla="*/ 1400175 w 1706582"/>
              <a:gd name="connsiteY16" fmla="*/ 704850 h 771525"/>
              <a:gd name="connsiteX17" fmla="*/ 1466850 w 1706582"/>
              <a:gd name="connsiteY17" fmla="*/ 685800 h 771525"/>
              <a:gd name="connsiteX18" fmla="*/ 1514475 w 1706582"/>
              <a:gd name="connsiteY18" fmla="*/ 657225 h 771525"/>
              <a:gd name="connsiteX19" fmla="*/ 1581150 w 1706582"/>
              <a:gd name="connsiteY19" fmla="*/ 628650 h 771525"/>
              <a:gd name="connsiteX20" fmla="*/ 1638300 w 1706582"/>
              <a:gd name="connsiteY20" fmla="*/ 561975 h 771525"/>
              <a:gd name="connsiteX21" fmla="*/ 1685925 w 1706582"/>
              <a:gd name="connsiteY21" fmla="*/ 466725 h 771525"/>
              <a:gd name="connsiteX22" fmla="*/ 1704975 w 1706582"/>
              <a:gd name="connsiteY22" fmla="*/ 333375 h 771525"/>
              <a:gd name="connsiteX23" fmla="*/ 1695450 w 1706582"/>
              <a:gd name="connsiteY23" fmla="*/ 276225 h 771525"/>
              <a:gd name="connsiteX24" fmla="*/ 1657350 w 1706582"/>
              <a:gd name="connsiteY24" fmla="*/ 161925 h 771525"/>
              <a:gd name="connsiteX25" fmla="*/ 1638300 w 1706582"/>
              <a:gd name="connsiteY25" fmla="*/ 123825 h 771525"/>
              <a:gd name="connsiteX26" fmla="*/ 1581150 w 1706582"/>
              <a:gd name="connsiteY26" fmla="*/ 66675 h 771525"/>
              <a:gd name="connsiteX27" fmla="*/ 1495425 w 1706582"/>
              <a:gd name="connsiteY27" fmla="*/ 38100 h 771525"/>
              <a:gd name="connsiteX28" fmla="*/ 1447800 w 1706582"/>
              <a:gd name="connsiteY28" fmla="*/ 19050 h 771525"/>
              <a:gd name="connsiteX29" fmla="*/ 1285875 w 1706582"/>
              <a:gd name="connsiteY29" fmla="*/ 0 h 771525"/>
              <a:gd name="connsiteX30" fmla="*/ 1143000 w 1706582"/>
              <a:gd name="connsiteY30" fmla="*/ 9525 h 771525"/>
              <a:gd name="connsiteX31" fmla="*/ 1019175 w 1706582"/>
              <a:gd name="connsiteY31" fmla="*/ 66675 h 771525"/>
              <a:gd name="connsiteX32" fmla="*/ 942975 w 1706582"/>
              <a:gd name="connsiteY32" fmla="*/ 123825 h 771525"/>
              <a:gd name="connsiteX33" fmla="*/ 876300 w 1706582"/>
              <a:gd name="connsiteY33" fmla="*/ 161925 h 771525"/>
              <a:gd name="connsiteX34" fmla="*/ 866775 w 1706582"/>
              <a:gd name="connsiteY34" fmla="*/ 142875 h 77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06582" h="771525">
                <a:moveTo>
                  <a:pt x="1009650" y="95250"/>
                </a:moveTo>
                <a:cubicBezTo>
                  <a:pt x="822388" y="64040"/>
                  <a:pt x="891489" y="71909"/>
                  <a:pt x="523875" y="95250"/>
                </a:cubicBezTo>
                <a:cubicBezTo>
                  <a:pt x="466053" y="98921"/>
                  <a:pt x="409575" y="114300"/>
                  <a:pt x="352425" y="123825"/>
                </a:cubicBezTo>
                <a:cubicBezTo>
                  <a:pt x="311150" y="139700"/>
                  <a:pt x="268613" y="152620"/>
                  <a:pt x="228600" y="171450"/>
                </a:cubicBezTo>
                <a:cubicBezTo>
                  <a:pt x="214236" y="178210"/>
                  <a:pt x="204212" y="192026"/>
                  <a:pt x="190500" y="200025"/>
                </a:cubicBezTo>
                <a:cubicBezTo>
                  <a:pt x="165970" y="214334"/>
                  <a:pt x="139051" y="224203"/>
                  <a:pt x="114300" y="238125"/>
                </a:cubicBezTo>
                <a:cubicBezTo>
                  <a:pt x="88194" y="252810"/>
                  <a:pt x="63500" y="269875"/>
                  <a:pt x="38100" y="285750"/>
                </a:cubicBezTo>
                <a:cubicBezTo>
                  <a:pt x="31750" y="298450"/>
                  <a:pt x="24036" y="310555"/>
                  <a:pt x="19050" y="323850"/>
                </a:cubicBezTo>
                <a:cubicBezTo>
                  <a:pt x="13285" y="339223"/>
                  <a:pt x="2586" y="396643"/>
                  <a:pt x="0" y="409575"/>
                </a:cubicBezTo>
                <a:cubicBezTo>
                  <a:pt x="14344" y="459778"/>
                  <a:pt x="18441" y="489624"/>
                  <a:pt x="47625" y="533400"/>
                </a:cubicBezTo>
                <a:cubicBezTo>
                  <a:pt x="64408" y="558574"/>
                  <a:pt x="142312" y="644150"/>
                  <a:pt x="161925" y="657225"/>
                </a:cubicBezTo>
                <a:cubicBezTo>
                  <a:pt x="180975" y="669925"/>
                  <a:pt x="200559" y="681859"/>
                  <a:pt x="219075" y="695325"/>
                </a:cubicBezTo>
                <a:cubicBezTo>
                  <a:pt x="235517" y="707282"/>
                  <a:pt x="248075" y="725276"/>
                  <a:pt x="266700" y="733425"/>
                </a:cubicBezTo>
                <a:cubicBezTo>
                  <a:pt x="352966" y="771167"/>
                  <a:pt x="430413" y="765684"/>
                  <a:pt x="523875" y="771525"/>
                </a:cubicBezTo>
                <a:lnTo>
                  <a:pt x="1047750" y="762000"/>
                </a:lnTo>
                <a:cubicBezTo>
                  <a:pt x="1129283" y="759670"/>
                  <a:pt x="1205423" y="750995"/>
                  <a:pt x="1285875" y="742950"/>
                </a:cubicBezTo>
                <a:lnTo>
                  <a:pt x="1400175" y="704850"/>
                </a:lnTo>
                <a:cubicBezTo>
                  <a:pt x="1422216" y="697890"/>
                  <a:pt x="1445514" y="694690"/>
                  <a:pt x="1466850" y="685800"/>
                </a:cubicBezTo>
                <a:cubicBezTo>
                  <a:pt x="1483939" y="678680"/>
                  <a:pt x="1497916" y="665504"/>
                  <a:pt x="1514475" y="657225"/>
                </a:cubicBezTo>
                <a:cubicBezTo>
                  <a:pt x="1536102" y="646411"/>
                  <a:pt x="1558925" y="638175"/>
                  <a:pt x="1581150" y="628650"/>
                </a:cubicBezTo>
                <a:cubicBezTo>
                  <a:pt x="1608378" y="601422"/>
                  <a:pt x="1621376" y="593405"/>
                  <a:pt x="1638300" y="561975"/>
                </a:cubicBezTo>
                <a:cubicBezTo>
                  <a:pt x="1655129" y="530720"/>
                  <a:pt x="1685925" y="466725"/>
                  <a:pt x="1685925" y="466725"/>
                </a:cubicBezTo>
                <a:cubicBezTo>
                  <a:pt x="1692275" y="422275"/>
                  <a:pt x="1712357" y="377665"/>
                  <a:pt x="1704975" y="333375"/>
                </a:cubicBezTo>
                <a:cubicBezTo>
                  <a:pt x="1701800" y="314325"/>
                  <a:pt x="1699793" y="295043"/>
                  <a:pt x="1695450" y="276225"/>
                </a:cubicBezTo>
                <a:cubicBezTo>
                  <a:pt x="1685685" y="233909"/>
                  <a:pt x="1674642" y="200832"/>
                  <a:pt x="1657350" y="161925"/>
                </a:cubicBezTo>
                <a:cubicBezTo>
                  <a:pt x="1651583" y="148950"/>
                  <a:pt x="1647170" y="134913"/>
                  <a:pt x="1638300" y="123825"/>
                </a:cubicBezTo>
                <a:cubicBezTo>
                  <a:pt x="1621470" y="102788"/>
                  <a:pt x="1606708" y="75194"/>
                  <a:pt x="1581150" y="66675"/>
                </a:cubicBezTo>
                <a:cubicBezTo>
                  <a:pt x="1552575" y="57150"/>
                  <a:pt x="1523391" y="49287"/>
                  <a:pt x="1495425" y="38100"/>
                </a:cubicBezTo>
                <a:cubicBezTo>
                  <a:pt x="1479550" y="31750"/>
                  <a:pt x="1464387" y="23197"/>
                  <a:pt x="1447800" y="19050"/>
                </a:cubicBezTo>
                <a:cubicBezTo>
                  <a:pt x="1419725" y="12031"/>
                  <a:pt x="1303709" y="1783"/>
                  <a:pt x="1285875" y="0"/>
                </a:cubicBezTo>
                <a:cubicBezTo>
                  <a:pt x="1238250" y="3175"/>
                  <a:pt x="1190251" y="2775"/>
                  <a:pt x="1143000" y="9525"/>
                </a:cubicBezTo>
                <a:cubicBezTo>
                  <a:pt x="1103175" y="15214"/>
                  <a:pt x="1050244" y="45963"/>
                  <a:pt x="1019175" y="66675"/>
                </a:cubicBezTo>
                <a:cubicBezTo>
                  <a:pt x="930270" y="125945"/>
                  <a:pt x="1006677" y="85604"/>
                  <a:pt x="942975" y="123825"/>
                </a:cubicBezTo>
                <a:cubicBezTo>
                  <a:pt x="921025" y="136995"/>
                  <a:pt x="901133" y="155717"/>
                  <a:pt x="876300" y="161925"/>
                </a:cubicBezTo>
                <a:cubicBezTo>
                  <a:pt x="869412" y="163647"/>
                  <a:pt x="869950" y="149225"/>
                  <a:pt x="866775" y="142875"/>
                </a:cubicBezTo>
              </a:path>
            </a:pathLst>
          </a:custGeom>
          <a:noFill/>
          <a:ln w="3810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340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June 14th, 2023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FTM-400XR Radio Installation MS6 June SPARC Mtg. 6-14-2023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1BB1-CA99-4B71-8449-0EF74E44014D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C8B3D72C-629E-7B5C-F2D2-FEEFE548B2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016" y="127510"/>
            <a:ext cx="773434" cy="94881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01EF4FD-8F50-735E-1931-F657E6D75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27510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Remote Speaker Mount: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D0FC96-8562-92A3-B38E-0F29E8DA11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2" r="15833" b="10750"/>
          <a:stretch/>
        </p:blipFill>
        <p:spPr>
          <a:xfrm>
            <a:off x="342900" y="1835215"/>
            <a:ext cx="3886199" cy="2762468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9BD9BE-A96E-1D55-294E-4112396217E3}"/>
              </a:ext>
            </a:extLst>
          </p:cNvPr>
          <p:cNvSpPr txBox="1"/>
          <p:nvPr/>
        </p:nvSpPr>
        <p:spPr>
          <a:xfrm>
            <a:off x="295276" y="1163773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Kenwood #SP-50B Mobile Speaker mount (under-seat location)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FA87AF-8119-77C1-813D-231767910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533" y="2736888"/>
            <a:ext cx="4264241" cy="37814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705447-EFD1-D9B6-156F-359D3F630897}"/>
              </a:ext>
            </a:extLst>
          </p:cNvPr>
          <p:cNvSpPr txBox="1"/>
          <p:nvPr/>
        </p:nvSpPr>
        <p:spPr>
          <a:xfrm>
            <a:off x="4624798" y="2090557"/>
            <a:ext cx="4371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0"/>
              </a:spcBef>
              <a:spcAft>
                <a:spcPts val="200"/>
              </a:spcAft>
            </a:pPr>
            <a:r>
              <a:rPr lang="en-US" sz="1800" dirty="0"/>
              <a:t>RoadPro #RP-160 6-watt 3½”x 5” “CB Radio” Speaker…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3D736EE-149D-9CF9-62D4-DB19DBF4FCCD}"/>
              </a:ext>
            </a:extLst>
          </p:cNvPr>
          <p:cNvSpPr/>
          <p:nvPr/>
        </p:nvSpPr>
        <p:spPr>
          <a:xfrm rot="1831592">
            <a:off x="3777996" y="3035110"/>
            <a:ext cx="978408" cy="484632"/>
          </a:xfrm>
          <a:prstGeom prst="rightArrow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E47981-ECFA-2529-90FC-DB8316445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8" y="4799691"/>
            <a:ext cx="3032435" cy="1707261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3F4215-E66E-5055-8FB6-4C56F76E4D53}"/>
              </a:ext>
            </a:extLst>
          </p:cNvPr>
          <p:cNvSpPr txBox="1"/>
          <p:nvPr/>
        </p:nvSpPr>
        <p:spPr>
          <a:xfrm>
            <a:off x="4201311" y="6165222"/>
            <a:ext cx="2764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B-pillar mount (for now)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2774625-9DFE-6733-CD0B-E12C66790CC3}"/>
              </a:ext>
            </a:extLst>
          </p:cNvPr>
          <p:cNvCxnSpPr>
            <a:cxnSpLocks/>
          </p:cNvCxnSpPr>
          <p:nvPr/>
        </p:nvCxnSpPr>
        <p:spPr>
          <a:xfrm flipH="1" flipV="1">
            <a:off x="2847975" y="5990441"/>
            <a:ext cx="1381124" cy="334159"/>
          </a:xfrm>
          <a:prstGeom prst="straightConnector1">
            <a:avLst/>
          </a:prstGeom>
          <a:ln w="38100">
            <a:solidFill>
              <a:srgbClr val="FFFF00"/>
            </a:solidFill>
            <a:headEnd type="none"/>
            <a:tailEnd type="triangle" w="lg" len="lg"/>
          </a:ln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2D5389E-845E-5104-963F-4478E441F817}"/>
              </a:ext>
            </a:extLst>
          </p:cNvPr>
          <p:cNvCxnSpPr>
            <a:cxnSpLocks/>
          </p:cNvCxnSpPr>
          <p:nvPr/>
        </p:nvCxnSpPr>
        <p:spPr>
          <a:xfrm flipH="1">
            <a:off x="2794108" y="4890491"/>
            <a:ext cx="2125553" cy="797730"/>
          </a:xfrm>
          <a:prstGeom prst="straightConnector1">
            <a:avLst/>
          </a:prstGeom>
          <a:ln w="38100">
            <a:solidFill>
              <a:srgbClr val="FFFF00"/>
            </a:solidFill>
            <a:headEnd type="none"/>
            <a:tailEnd type="triangle" w="lg" len="lg"/>
          </a:ln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5955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June 14th,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1BB1-CA99-4B71-8449-0EF74E44014D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C8B3D72C-629E-7B5C-F2D2-FEEFE548B2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016" y="127510"/>
            <a:ext cx="773434" cy="94881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01EF4FD-8F50-735E-1931-F657E6D75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27510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Antennas &amp; Mount: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EA3A038-89E6-D470-7563-A2DAE4C5FE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8" t="5393" r="7768" b="5393"/>
          <a:stretch/>
        </p:blipFill>
        <p:spPr>
          <a:xfrm>
            <a:off x="5328850" y="1337779"/>
            <a:ext cx="2047876" cy="52064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0487F34-E3CE-9EE6-1CD2-FE4DD82E52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28428">
            <a:off x="1057157" y="1879203"/>
            <a:ext cx="4093087" cy="40930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92F878-D310-E0DA-A513-AE0E63C853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61" r="44861" b="884"/>
          <a:stretch/>
        </p:blipFill>
        <p:spPr>
          <a:xfrm>
            <a:off x="347168" y="1108216"/>
            <a:ext cx="555069" cy="53529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FDF727-3FDB-D0E8-CD56-C412F1C3CC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08" y="1259967"/>
            <a:ext cx="185439" cy="5248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02AE936-ADBF-DCB9-F848-272E8CA508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933" y="1295493"/>
            <a:ext cx="1259884" cy="6695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BFAB53-FC11-00BA-D21B-A820CF4CB6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02" y="1174241"/>
            <a:ext cx="2190750" cy="84772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6FE1279-6110-FC94-34F9-A539136DC476}"/>
              </a:ext>
            </a:extLst>
          </p:cNvPr>
          <p:cNvSpPr txBox="1"/>
          <p:nvPr/>
        </p:nvSpPr>
        <p:spPr>
          <a:xfrm>
            <a:off x="689543" y="1875401"/>
            <a:ext cx="2292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Comet #CA-2X4SR</a:t>
            </a:r>
          </a:p>
          <a:p>
            <a:r>
              <a:rPr lang="en-US" dirty="0"/>
              <a:t>40”</a:t>
            </a:r>
          </a:p>
          <a:p>
            <a:r>
              <a:rPr lang="en-US" dirty="0"/>
              <a:t>Fold-over</a:t>
            </a:r>
            <a:r>
              <a:rPr lang="en-US" sz="1800" dirty="0"/>
              <a:t> 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A4750A-AF0E-24CA-1CB9-3F400DF1883D}"/>
              </a:ext>
            </a:extLst>
          </p:cNvPr>
          <p:cNvSpPr txBox="1"/>
          <p:nvPr/>
        </p:nvSpPr>
        <p:spPr>
          <a:xfrm>
            <a:off x="3126397" y="1964997"/>
            <a:ext cx="20377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MFJ #1432 </a:t>
            </a:r>
          </a:p>
          <a:p>
            <a:r>
              <a:rPr lang="en-US" dirty="0"/>
              <a:t>62.5”</a:t>
            </a:r>
            <a:r>
              <a:rPr lang="en-US" sz="1800" dirty="0"/>
              <a:t>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387ECA-CC95-83BF-CCB9-E2A2AF56FA3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8" b="9722"/>
          <a:stretch/>
        </p:blipFill>
        <p:spPr>
          <a:xfrm>
            <a:off x="6121892" y="2681157"/>
            <a:ext cx="2818489" cy="22547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13C7B1D-12F0-CE36-A508-BE1E1435E7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8" t="5393" r="7768" b="5393"/>
          <a:stretch/>
        </p:blipFill>
        <p:spPr>
          <a:xfrm>
            <a:off x="5885497" y="4703925"/>
            <a:ext cx="2047876" cy="52064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2CA0FF6-62B8-203D-B63F-E39E51122C79}"/>
              </a:ext>
            </a:extLst>
          </p:cNvPr>
          <p:cNvSpPr txBox="1"/>
          <p:nvPr/>
        </p:nvSpPr>
        <p:spPr>
          <a:xfrm>
            <a:off x="5989575" y="5212327"/>
            <a:ext cx="20377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/>
              <a:t>#K600S</a:t>
            </a:r>
          </a:p>
          <a:p>
            <a:pPr algn="r"/>
            <a:r>
              <a:rPr lang="en-US" dirty="0"/>
              <a:t>Heavy Duty</a:t>
            </a:r>
          </a:p>
          <a:p>
            <a:pPr algn="r"/>
            <a:r>
              <a:rPr lang="en-US" dirty="0"/>
              <a:t>Trunk Lip</a:t>
            </a:r>
          </a:p>
          <a:p>
            <a:pPr algn="r"/>
            <a:r>
              <a:rPr lang="en-US" dirty="0"/>
              <a:t>SO-239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E0DED8B-B9DD-BD5D-6C9D-BE4416F6EC31}"/>
              </a:ext>
            </a:extLst>
          </p:cNvPr>
          <p:cNvSpPr txBox="1"/>
          <p:nvPr/>
        </p:nvSpPr>
        <p:spPr>
          <a:xfrm>
            <a:off x="5303150" y="1859085"/>
            <a:ext cx="17741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#AZ507RSP </a:t>
            </a:r>
          </a:p>
          <a:p>
            <a:r>
              <a:rPr lang="en-US" dirty="0"/>
              <a:t>27.5”</a:t>
            </a:r>
            <a:r>
              <a:rPr lang="en-US" sz="1800" dirty="0"/>
              <a:t> </a:t>
            </a:r>
          </a:p>
          <a:p>
            <a:r>
              <a:rPr lang="en-US" dirty="0"/>
              <a:t>Spring base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FTM-400XR Radio Installation MS6 June SPARC Mtg. 6-14-2023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523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June 14th, 2023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FTM-400XR Radio Installation MS6 June SPARC Mtg. 6-14-2023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1BB1-CA99-4B71-8449-0EF74E44014D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C8B3D72C-629E-7B5C-F2D2-FEEFE548B2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016" y="127510"/>
            <a:ext cx="773434" cy="94881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01EF4FD-8F50-735E-1931-F657E6D75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27510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Antennas &amp; Mount: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6C2063-7C41-98A6-714A-472BC3F828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50"/>
          <a:stretch/>
        </p:blipFill>
        <p:spPr>
          <a:xfrm>
            <a:off x="320802" y="1162050"/>
            <a:ext cx="4038601" cy="2916936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C50279-D800-ADA6-ED6D-0A225FA76B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26"/>
          <a:stretch/>
        </p:blipFill>
        <p:spPr>
          <a:xfrm rot="5400000">
            <a:off x="4006175" y="1806238"/>
            <a:ext cx="3259157" cy="2187702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E0B1D0-480D-CD12-C4D4-5CE69E45A9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06286" y="2401495"/>
            <a:ext cx="3885794" cy="2187702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4C285B-0634-1AA2-C8F0-980F8A6247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5" t="5451" r="43791" b="54493"/>
          <a:stretch/>
        </p:blipFill>
        <p:spPr>
          <a:xfrm rot="10800000">
            <a:off x="340839" y="4360926"/>
            <a:ext cx="3998525" cy="1922526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B4DB401-A926-7AAE-0F5C-1CBFF284C6B6}"/>
              </a:ext>
            </a:extLst>
          </p:cNvPr>
          <p:cNvSpPr txBox="1"/>
          <p:nvPr/>
        </p:nvSpPr>
        <p:spPr>
          <a:xfrm>
            <a:off x="4591050" y="5604128"/>
            <a:ext cx="4404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 tighten the four mounting set screws twice a year; no issues with the SO-239 mount with the long MFJ antenna @ highway speeds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07996FD-BF7E-69F9-1CA4-947F105DC4D0}"/>
              </a:ext>
            </a:extLst>
          </p:cNvPr>
          <p:cNvCxnSpPr>
            <a:cxnSpLocks/>
          </p:cNvCxnSpPr>
          <p:nvPr/>
        </p:nvCxnSpPr>
        <p:spPr>
          <a:xfrm flipH="1" flipV="1">
            <a:off x="3659981" y="5398294"/>
            <a:ext cx="931069" cy="364331"/>
          </a:xfrm>
          <a:prstGeom prst="straightConnector1">
            <a:avLst/>
          </a:prstGeom>
          <a:ln w="38100">
            <a:solidFill>
              <a:srgbClr val="FFFF00"/>
            </a:solidFill>
            <a:headEnd type="none"/>
            <a:tailEnd type="triangle" w="lg" len="lg"/>
          </a:ln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1164AC07-4602-1AA3-8D46-CB1BEFA588AE}"/>
              </a:ext>
            </a:extLst>
          </p:cNvPr>
          <p:cNvSpPr/>
          <p:nvPr/>
        </p:nvSpPr>
        <p:spPr>
          <a:xfrm rot="10800000">
            <a:off x="1285874" y="5071420"/>
            <a:ext cx="193928" cy="167179"/>
          </a:xfrm>
          <a:prstGeom prst="triangle">
            <a:avLst/>
          </a:prstGeom>
          <a:solidFill>
            <a:srgbClr val="FFFF00"/>
          </a:solidFill>
          <a:ln w="38100">
            <a:noFill/>
            <a:headEnd type="none"/>
            <a:tailEnd type="triangle" w="lg" len="lg"/>
          </a:ln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BE707B6E-295A-DF24-6551-376177DC235C}"/>
              </a:ext>
            </a:extLst>
          </p:cNvPr>
          <p:cNvSpPr/>
          <p:nvPr/>
        </p:nvSpPr>
        <p:spPr>
          <a:xfrm rot="10800000">
            <a:off x="1605530" y="5071420"/>
            <a:ext cx="193928" cy="167179"/>
          </a:xfrm>
          <a:prstGeom prst="triangle">
            <a:avLst/>
          </a:prstGeom>
          <a:solidFill>
            <a:srgbClr val="FFFF00"/>
          </a:solidFill>
          <a:ln w="38100">
            <a:noFill/>
            <a:headEnd type="none"/>
            <a:tailEnd type="triangle" w="lg" len="lg"/>
          </a:ln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5CBB3C5D-DC69-0EDA-F5D0-7EB5320062A3}"/>
              </a:ext>
            </a:extLst>
          </p:cNvPr>
          <p:cNvSpPr/>
          <p:nvPr/>
        </p:nvSpPr>
        <p:spPr>
          <a:xfrm rot="10800000">
            <a:off x="3003404" y="5071420"/>
            <a:ext cx="193928" cy="167179"/>
          </a:xfrm>
          <a:prstGeom prst="triangle">
            <a:avLst/>
          </a:prstGeom>
          <a:solidFill>
            <a:srgbClr val="FFFF00"/>
          </a:solidFill>
          <a:ln w="38100">
            <a:noFill/>
            <a:headEnd type="none"/>
            <a:tailEnd type="triangle" w="lg" len="lg"/>
          </a:ln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164AF95F-CC3C-A098-03E8-FD4BEFE188FB}"/>
              </a:ext>
            </a:extLst>
          </p:cNvPr>
          <p:cNvSpPr/>
          <p:nvPr/>
        </p:nvSpPr>
        <p:spPr>
          <a:xfrm rot="10800000">
            <a:off x="3392214" y="5071419"/>
            <a:ext cx="193928" cy="167179"/>
          </a:xfrm>
          <a:prstGeom prst="triangle">
            <a:avLst/>
          </a:prstGeom>
          <a:solidFill>
            <a:srgbClr val="FFFF00"/>
          </a:solidFill>
          <a:ln w="38100">
            <a:noFill/>
            <a:headEnd type="none"/>
            <a:tailEnd type="triangle" w="lg" len="lg"/>
          </a:ln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7220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1729</TotalTime>
  <Words>750</Words>
  <Application>Microsoft Office PowerPoint</Application>
  <PresentationFormat>On-screen Show (4:3)</PresentationFormat>
  <Paragraphs>127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Vivaldi</vt:lpstr>
      <vt:lpstr>Calibri</vt:lpstr>
      <vt:lpstr>Arial</vt:lpstr>
      <vt:lpstr>Office Theme</vt:lpstr>
      <vt:lpstr>PowerPoint Presentation</vt:lpstr>
      <vt:lpstr>Equipment Overview:</vt:lpstr>
      <vt:lpstr>FTM-400XDR Radio Mounting:</vt:lpstr>
      <vt:lpstr>Remote Head Mount:</vt:lpstr>
      <vt:lpstr>Remote Head Mount:</vt:lpstr>
      <vt:lpstr>Battery / Wiring:</vt:lpstr>
      <vt:lpstr>Remote Speaker Mount:</vt:lpstr>
      <vt:lpstr>Antennas &amp; Mount:</vt:lpstr>
      <vt:lpstr>Antennas &amp; Mount:</vt:lpstr>
      <vt:lpstr>Future Plans/Upgrades:</vt:lpstr>
      <vt:lpstr>PowerPoint Presentation</vt:lpstr>
    </vt:vector>
  </TitlesOfParts>
  <Company>L-3 Communications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Kat’cina Mosa 100KM Mountain Run</dc:title>
  <dc:creator>Bradford W. Denham</dc:creator>
  <cp:lastModifiedBy>Denham, Bradford (US) - BCS</cp:lastModifiedBy>
  <cp:revision>150</cp:revision>
  <dcterms:created xsi:type="dcterms:W3CDTF">2016-08-09T16:25:11Z</dcterms:created>
  <dcterms:modified xsi:type="dcterms:W3CDTF">2023-06-14T13:38:00Z</dcterms:modified>
</cp:coreProperties>
</file>